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9" r:id="rId3"/>
    <p:sldId id="268" r:id="rId4"/>
    <p:sldId id="293" r:id="rId5"/>
    <p:sldId id="289" r:id="rId6"/>
    <p:sldId id="262" r:id="rId7"/>
    <p:sldId id="270" r:id="rId8"/>
    <p:sldId id="271" r:id="rId9"/>
    <p:sldId id="275" r:id="rId10"/>
    <p:sldId id="272" r:id="rId11"/>
    <p:sldId id="274" r:id="rId12"/>
    <p:sldId id="279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DFD"/>
    <a:srgbClr val="E40036"/>
    <a:srgbClr val="97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ittlere Formatvorlage 3 - 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Dunkle Formatvorlage 1 - Akz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Designformatvorlage 2 - Akz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99"/>
    <p:restoredTop sz="94694"/>
  </p:normalViewPr>
  <p:slideViewPr>
    <p:cSldViewPr snapToGrid="0" snapToObjects="1" showGuides="1">
      <p:cViewPr varScale="1">
        <p:scale>
          <a:sx n="153" d="100"/>
          <a:sy n="153" d="100"/>
        </p:scale>
        <p:origin x="44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e-DE" dirty="0">
                <a:solidFill>
                  <a:schemeClr val="tx1"/>
                </a:solidFill>
              </a:rPr>
              <a:t>Balkendiagramm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Tabelle1!$A$2:$A$3</c:f>
              <c:strCache>
                <c:ptCount val="2"/>
                <c:pt idx="0">
                  <c:v>Kategorie 1</c:v>
                </c:pt>
                <c:pt idx="1">
                  <c:v>Kategorie 2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A5-6743-9C28-1E4200789884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Tabelle1!$A$2:$A$3</c:f>
              <c:strCache>
                <c:ptCount val="2"/>
                <c:pt idx="0">
                  <c:v>Kategorie 1</c:v>
                </c:pt>
                <c:pt idx="1">
                  <c:v>Kategorie 2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A5-6743-9C28-1E4200789884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Tabelle1!$A$2:$A$3</c:f>
              <c:strCache>
                <c:ptCount val="2"/>
                <c:pt idx="0">
                  <c:v>Kategorie 1</c:v>
                </c:pt>
                <c:pt idx="1">
                  <c:v>Kategorie 2</c:v>
                </c:pt>
              </c:strCache>
            </c:strRef>
          </c:cat>
          <c:val>
            <c:numRef>
              <c:f>Tabelle1!$D$2:$D$3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A5-6743-9C28-1E420078988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72927536"/>
        <c:axId val="74813552"/>
      </c:barChart>
      <c:catAx>
        <c:axId val="72927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4813552"/>
        <c:crosses val="autoZero"/>
        <c:auto val="1"/>
        <c:lblAlgn val="ctr"/>
        <c:lblOffset val="100"/>
        <c:noMultiLvlLbl val="0"/>
      </c:catAx>
      <c:valAx>
        <c:axId val="74813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92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Kreisdiagramm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560-9F47-9E63-96BEF3476E1C}"/>
              </c:ext>
            </c:extLst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597-DC4D-B426-73321170A905}"/>
              </c:ext>
            </c:extLst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597-DC4D-B426-73321170A905}"/>
              </c:ext>
            </c:extLst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597-DC4D-B426-73321170A90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shade val="58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560-9F47-9E63-96BEF3476E1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shade val="86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A597-DC4D-B426-73321170A90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tint val="86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A597-DC4D-B426-73321170A90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tint val="58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A597-DC4D-B426-73321170A90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60-9F47-9E63-96BEF3476E1C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D07BB-9296-3C40-8496-B38099BA353F}" type="doc">
      <dgm:prSet loTypeId="urn:microsoft.com/office/officeart/2005/8/layout/chevron1" loCatId="" qsTypeId="urn:microsoft.com/office/officeart/2005/8/quickstyle/simple1" qsCatId="simple" csTypeId="urn:microsoft.com/office/officeart/2005/8/colors/accent3_3" csCatId="accent3" phldr="1"/>
      <dgm:spPr/>
    </dgm:pt>
    <dgm:pt modelId="{5BBE6D90-7B2B-0D45-8D88-FAB216AEA2C1}">
      <dgm:prSet phldrT="[Text]"/>
      <dgm:spPr/>
      <dgm:t>
        <a:bodyPr/>
        <a:lstStyle/>
        <a:p>
          <a:r>
            <a:rPr lang="de-DE" dirty="0"/>
            <a:t>SmartArt</a:t>
          </a:r>
        </a:p>
      </dgm:t>
    </dgm:pt>
    <dgm:pt modelId="{F5298F5C-60C9-544E-82F4-7779DBCA9372}" type="parTrans" cxnId="{90CD7130-1D51-BA4A-BC9C-2ECD2BBCF520}">
      <dgm:prSet/>
      <dgm:spPr/>
      <dgm:t>
        <a:bodyPr/>
        <a:lstStyle/>
        <a:p>
          <a:endParaRPr lang="de-DE"/>
        </a:p>
      </dgm:t>
    </dgm:pt>
    <dgm:pt modelId="{04242C36-0CA4-454A-B9BD-37DE60460944}" type="sibTrans" cxnId="{90CD7130-1D51-BA4A-BC9C-2ECD2BBCF520}">
      <dgm:prSet/>
      <dgm:spPr/>
      <dgm:t>
        <a:bodyPr/>
        <a:lstStyle/>
        <a:p>
          <a:endParaRPr lang="de-DE"/>
        </a:p>
      </dgm:t>
    </dgm:pt>
    <dgm:pt modelId="{FFD6F0BB-ABAE-EC4F-BFAD-3DF7F2C250A3}">
      <dgm:prSet phldrT="[Text]"/>
      <dgm:spPr/>
      <dgm:t>
        <a:bodyPr/>
        <a:lstStyle/>
        <a:p>
          <a:r>
            <a:rPr lang="de-DE" dirty="0"/>
            <a:t>Beispiel</a:t>
          </a:r>
        </a:p>
      </dgm:t>
    </dgm:pt>
    <dgm:pt modelId="{39E155F7-DAD6-6347-93D2-BC9042FA60A4}" type="parTrans" cxnId="{668163B6-0F50-2047-9971-9D44D517063B}">
      <dgm:prSet/>
      <dgm:spPr/>
      <dgm:t>
        <a:bodyPr/>
        <a:lstStyle/>
        <a:p>
          <a:endParaRPr lang="de-DE"/>
        </a:p>
      </dgm:t>
    </dgm:pt>
    <dgm:pt modelId="{F6139B52-16D9-D74D-89D8-CC4986A84588}" type="sibTrans" cxnId="{668163B6-0F50-2047-9971-9D44D517063B}">
      <dgm:prSet/>
      <dgm:spPr/>
      <dgm:t>
        <a:bodyPr/>
        <a:lstStyle/>
        <a:p>
          <a:endParaRPr lang="de-DE"/>
        </a:p>
      </dgm:t>
    </dgm:pt>
    <dgm:pt modelId="{83A6E178-D2DB-C549-980D-BB96835D4D0D}" type="pres">
      <dgm:prSet presAssocID="{D75D07BB-9296-3C40-8496-B38099BA353F}" presName="Name0" presStyleCnt="0">
        <dgm:presLayoutVars>
          <dgm:dir/>
          <dgm:animLvl val="lvl"/>
          <dgm:resizeHandles val="exact"/>
        </dgm:presLayoutVars>
      </dgm:prSet>
      <dgm:spPr/>
    </dgm:pt>
    <dgm:pt modelId="{DBB2D61E-661A-0A43-AAD8-F39C8BAB6C48}" type="pres">
      <dgm:prSet presAssocID="{5BBE6D90-7B2B-0D45-8D88-FAB216AEA2C1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8FB2254D-9ED6-FA4D-840E-5C8A2DCD1BA7}" type="pres">
      <dgm:prSet presAssocID="{04242C36-0CA4-454A-B9BD-37DE60460944}" presName="parTxOnlySpace" presStyleCnt="0"/>
      <dgm:spPr/>
    </dgm:pt>
    <dgm:pt modelId="{F488732A-AC73-3141-8547-452D0BA2E5F9}" type="pres">
      <dgm:prSet presAssocID="{FFD6F0BB-ABAE-EC4F-BFAD-3DF7F2C250A3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90CD7130-1D51-BA4A-BC9C-2ECD2BBCF520}" srcId="{D75D07BB-9296-3C40-8496-B38099BA353F}" destId="{5BBE6D90-7B2B-0D45-8D88-FAB216AEA2C1}" srcOrd="0" destOrd="0" parTransId="{F5298F5C-60C9-544E-82F4-7779DBCA9372}" sibTransId="{04242C36-0CA4-454A-B9BD-37DE60460944}"/>
    <dgm:cxn modelId="{7FD96175-9BE7-F643-9ABC-6E552AB28A9C}" type="presOf" srcId="{D75D07BB-9296-3C40-8496-B38099BA353F}" destId="{83A6E178-D2DB-C549-980D-BB96835D4D0D}" srcOrd="0" destOrd="0" presId="urn:microsoft.com/office/officeart/2005/8/layout/chevron1"/>
    <dgm:cxn modelId="{8E13E38A-39BC-1A47-A826-4B10F8699A2C}" type="presOf" srcId="{FFD6F0BB-ABAE-EC4F-BFAD-3DF7F2C250A3}" destId="{F488732A-AC73-3141-8547-452D0BA2E5F9}" srcOrd="0" destOrd="0" presId="urn:microsoft.com/office/officeart/2005/8/layout/chevron1"/>
    <dgm:cxn modelId="{668163B6-0F50-2047-9971-9D44D517063B}" srcId="{D75D07BB-9296-3C40-8496-B38099BA353F}" destId="{FFD6F0BB-ABAE-EC4F-BFAD-3DF7F2C250A3}" srcOrd="1" destOrd="0" parTransId="{39E155F7-DAD6-6347-93D2-BC9042FA60A4}" sibTransId="{F6139B52-16D9-D74D-89D8-CC4986A84588}"/>
    <dgm:cxn modelId="{E49093DE-0D4E-0F41-98A2-C4E3727445DC}" type="presOf" srcId="{5BBE6D90-7B2B-0D45-8D88-FAB216AEA2C1}" destId="{DBB2D61E-661A-0A43-AAD8-F39C8BAB6C48}" srcOrd="0" destOrd="0" presId="urn:microsoft.com/office/officeart/2005/8/layout/chevron1"/>
    <dgm:cxn modelId="{81E71A73-287C-4D46-B734-E1EA5609261D}" type="presParOf" srcId="{83A6E178-D2DB-C549-980D-BB96835D4D0D}" destId="{DBB2D61E-661A-0A43-AAD8-F39C8BAB6C48}" srcOrd="0" destOrd="0" presId="urn:microsoft.com/office/officeart/2005/8/layout/chevron1"/>
    <dgm:cxn modelId="{9F2A3E80-8BFB-814F-ABEB-F84592531E45}" type="presParOf" srcId="{83A6E178-D2DB-C549-980D-BB96835D4D0D}" destId="{8FB2254D-9ED6-FA4D-840E-5C8A2DCD1BA7}" srcOrd="1" destOrd="0" presId="urn:microsoft.com/office/officeart/2005/8/layout/chevron1"/>
    <dgm:cxn modelId="{5DF1F1F0-3D48-F049-A536-43B3AC7B0F7B}" type="presParOf" srcId="{83A6E178-D2DB-C549-980D-BB96835D4D0D}" destId="{F488732A-AC73-3141-8547-452D0BA2E5F9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B2D61E-661A-0A43-AAD8-F39C8BAB6C48}">
      <dsp:nvSpPr>
        <dsp:cNvPr id="0" name=""/>
        <dsp:cNvSpPr/>
      </dsp:nvSpPr>
      <dsp:spPr>
        <a:xfrm>
          <a:off x="2978" y="1542855"/>
          <a:ext cx="1780239" cy="712095"/>
        </a:xfrm>
        <a:prstGeom prst="chevron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SmartArt</a:t>
          </a:r>
        </a:p>
      </dsp:txBody>
      <dsp:txXfrm>
        <a:off x="359026" y="1542855"/>
        <a:ext cx="1068144" cy="712095"/>
      </dsp:txXfrm>
    </dsp:sp>
    <dsp:sp modelId="{F488732A-AC73-3141-8547-452D0BA2E5F9}">
      <dsp:nvSpPr>
        <dsp:cNvPr id="0" name=""/>
        <dsp:cNvSpPr/>
      </dsp:nvSpPr>
      <dsp:spPr>
        <a:xfrm>
          <a:off x="1605194" y="1542855"/>
          <a:ext cx="1780239" cy="712095"/>
        </a:xfrm>
        <a:prstGeom prst="chevron">
          <a:avLst/>
        </a:prstGeom>
        <a:solidFill>
          <a:schemeClr val="accent3">
            <a:shade val="80000"/>
            <a:hueOff val="836328"/>
            <a:satOff val="-65401"/>
            <a:lumOff val="38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Beispiel</a:t>
          </a:r>
        </a:p>
      </dsp:txBody>
      <dsp:txXfrm>
        <a:off x="1961242" y="1542855"/>
        <a:ext cx="1068144" cy="7120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768C67A-359E-9B4F-BD4D-E495952E4B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68B79A7-F33C-5746-B7EF-5DA795E7E9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5E1C8-B4C5-B548-9557-175D3E291C0C}" type="datetimeFigureOut">
              <a:rPr lang="de-DE" smtClean="0"/>
              <a:t>18.10.19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4B6827-B2A8-3B4D-AA1A-A17317BF17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FC650CC-2554-9A4F-B082-82FEE39AE0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7BA9A-3F96-D343-8684-C5909D4485F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62762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591EE-60AF-4A4C-AFC2-94867BC124A7}" type="datetimeFigureOut">
              <a:rPr lang="de-DE" smtClean="0"/>
              <a:t>18.10.19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96AF3-94D8-7B4D-A6BD-8D0C6C18A5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2715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A006F43-BA5D-6543-9658-6F00648545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4289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23CD524-A6F2-1744-9719-0E342D7E4091}"/>
              </a:ext>
            </a:extLst>
          </p:cNvPr>
          <p:cNvSpPr/>
          <p:nvPr userDrawn="1"/>
        </p:nvSpPr>
        <p:spPr>
          <a:xfrm>
            <a:off x="8515832" y="2048909"/>
            <a:ext cx="3762895" cy="37628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9550FA4-348D-EC47-9A3A-3324491460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1374" y="2273831"/>
            <a:ext cx="2396098" cy="1691365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9C7BC6E6-C4B6-9F43-82CE-85C97E223D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5938" y="3690257"/>
            <a:ext cx="8095627" cy="1948543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4000" b="1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ZENTRUM </a:t>
            </a:r>
            <a:br>
              <a:rPr lang="de-DE" dirty="0"/>
            </a:br>
            <a:r>
              <a:rPr lang="de-DE" dirty="0"/>
              <a:t>FÜR DIGITALE INNOVATIONEN NIEDERSACHSEN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50E31D5-2BD2-C346-9754-0B7F1F6381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5843587"/>
            <a:ext cx="8095627" cy="881304"/>
          </a:xfrm>
        </p:spPr>
        <p:txBody>
          <a:bodyPr>
            <a:noAutofit/>
          </a:bodyPr>
          <a:lstStyle>
            <a:lvl1pPr>
              <a:defRPr sz="2500" b="0"/>
            </a:lvl1pPr>
            <a:lvl2pPr>
              <a:defRPr sz="25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de-DE" dirty="0"/>
              <a:t>Universität </a:t>
            </a:r>
            <a:r>
              <a:rPr lang="de-DE" dirty="0" err="1"/>
              <a:t>xyz</a:t>
            </a:r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F4123EE-65A3-1C45-BD91-C8F23A5F491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985165" y="5843588"/>
            <a:ext cx="1690897" cy="881304"/>
          </a:xfrm>
        </p:spPr>
        <p:txBody>
          <a:bodyPr>
            <a:noAutofit/>
          </a:bodyPr>
          <a:lstStyle>
            <a:lvl1pPr>
              <a:defRPr sz="1300" b="0"/>
            </a:lvl1pPr>
          </a:lstStyle>
          <a:p>
            <a:pPr lvl="0"/>
            <a:r>
              <a:rPr lang="de-DE" dirty="0"/>
              <a:t>Autor</a:t>
            </a:r>
            <a:br>
              <a:rPr lang="de-DE" dirty="0"/>
            </a:br>
            <a:r>
              <a:rPr lang="de-DE" dirty="0"/>
              <a:t>Institut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5B903234-9B85-0740-AA84-4A2264B42C5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60710" y="4143375"/>
            <a:ext cx="1513435" cy="776288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0603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Zwischenchart – ZL AGR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DE30F9-18B0-3847-B9CB-894AD02F9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4109-4305-E74C-8659-585F0F76733F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075D30-93CE-6444-B2BE-B2C9E23B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1045DE-44A1-1E40-B8B6-126ACAA2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EF349F30-0B5E-D94E-BEE7-608DC54986B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CE55AE10-6C0E-D34C-86DA-B9C24D1509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496300" cy="4581792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A8200AC4-7B15-AC4F-A2A0-A5ECE12562EB}"/>
              </a:ext>
            </a:extLst>
          </p:cNvPr>
          <p:cNvSpPr/>
          <p:nvPr userDrawn="1"/>
        </p:nvSpPr>
        <p:spPr>
          <a:xfrm>
            <a:off x="7968145" y="1746152"/>
            <a:ext cx="4223855" cy="401734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5E2F83B-EE51-5047-A409-BD51024241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059548" y="2734298"/>
            <a:ext cx="2041049" cy="2041049"/>
          </a:xfrm>
          <a:prstGeom prst="rect">
            <a:avLst/>
          </a:prstGeom>
          <a:solidFill>
            <a:srgbClr val="97D700"/>
          </a:solidFill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A0103AA0-B79D-AF4F-8511-BF706F61011D}"/>
              </a:ext>
            </a:extLst>
          </p:cNvPr>
          <p:cNvSpPr txBox="1"/>
          <p:nvPr userDrawn="1"/>
        </p:nvSpPr>
        <p:spPr>
          <a:xfrm>
            <a:off x="515939" y="519575"/>
            <a:ext cx="4859626" cy="18466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VERKEHRS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ÜBGERGREIFENDE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BRÜCKEN BAUEN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438951AE-D8C0-B24C-98CC-151D9E0BD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5938" y="4746181"/>
            <a:ext cx="3210935" cy="13504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Bildplatzhalter 6">
            <a:extLst>
              <a:ext uri="{FF2B5EF4-FFF2-40B4-BE49-F238E27FC236}">
                <a16:creationId xmlns:a16="http://schemas.microsoft.com/office/drawing/2014/main" id="{F32B1A73-E19A-0D46-845F-6BF4581413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365F2E14-B8F7-9845-9069-8ED55D45C82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17216" y="4568825"/>
            <a:ext cx="2276475" cy="1739900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Bildplatzhalter 11">
            <a:extLst>
              <a:ext uri="{FF2B5EF4-FFF2-40B4-BE49-F238E27FC236}">
                <a16:creationId xmlns:a16="http://schemas.microsoft.com/office/drawing/2014/main" id="{1A45FE1F-354C-BF42-9B1E-4483F163982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03216" y="4568825"/>
            <a:ext cx="1764929" cy="17399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949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Zwischenchart – ZL AGR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DE30F9-18B0-3847-B9CB-894AD02F9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4109-4305-E74C-8659-585F0F76733F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075D30-93CE-6444-B2BE-B2C9E23B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1045DE-44A1-1E40-B8B6-126ACAA2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EF349F30-0B5E-D94E-BEE7-608DC54986B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CE55AE10-6C0E-D34C-86DA-B9C24D1509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496300" cy="4581792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A8200AC4-7B15-AC4F-A2A0-A5ECE12562EB}"/>
              </a:ext>
            </a:extLst>
          </p:cNvPr>
          <p:cNvSpPr/>
          <p:nvPr userDrawn="1"/>
        </p:nvSpPr>
        <p:spPr>
          <a:xfrm>
            <a:off x="7968145" y="1746152"/>
            <a:ext cx="4223855" cy="4017340"/>
          </a:xfrm>
          <a:prstGeom prst="rect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5E2F83B-EE51-5047-A409-BD51024241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059548" y="2734298"/>
            <a:ext cx="2041049" cy="2041049"/>
          </a:xfrm>
          <a:prstGeom prst="rect">
            <a:avLst/>
          </a:prstGeom>
          <a:solidFill>
            <a:srgbClr val="97D700"/>
          </a:solidFill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A0103AA0-B79D-AF4F-8511-BF706F61011D}"/>
              </a:ext>
            </a:extLst>
          </p:cNvPr>
          <p:cNvSpPr txBox="1"/>
          <p:nvPr userDrawn="1"/>
        </p:nvSpPr>
        <p:spPr>
          <a:xfrm>
            <a:off x="515939" y="519575"/>
            <a:ext cx="4859626" cy="18466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FERTIGUNGS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PROZESSE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VERNETZEN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438951AE-D8C0-B24C-98CC-151D9E0BD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5938" y="4746181"/>
            <a:ext cx="3210935" cy="13504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Bildplatzhalter 6">
            <a:extLst>
              <a:ext uri="{FF2B5EF4-FFF2-40B4-BE49-F238E27FC236}">
                <a16:creationId xmlns:a16="http://schemas.microsoft.com/office/drawing/2014/main" id="{F32B1A73-E19A-0D46-845F-6BF4581413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365F2E14-B8F7-9845-9069-8ED55D45C82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17216" y="4568825"/>
            <a:ext cx="2276475" cy="1739900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Bildplatzhalter 11">
            <a:extLst>
              <a:ext uri="{FF2B5EF4-FFF2-40B4-BE49-F238E27FC236}">
                <a16:creationId xmlns:a16="http://schemas.microsoft.com/office/drawing/2014/main" id="{1A45FE1F-354C-BF42-9B1E-4483F163982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03216" y="4568825"/>
            <a:ext cx="1764929" cy="17399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8181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2833EC-3476-0841-AE9A-F7E8B191ED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234" y="521844"/>
            <a:ext cx="8064000" cy="417600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E8161F8-B24A-AC43-B513-BA90A722A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FE34-0A4C-C54F-AAF3-97E6641DCE32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D9A984-4061-D64A-A71B-AF986144F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A61E866-8FE3-D943-A73D-422B5D29B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‹Nr.›</a:t>
            </a:fld>
            <a:endParaRPr lang="de-DE"/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A801FF28-B97F-D44A-BD79-625F8E164CA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962109FE-BFA3-9E49-ABAD-88A333C02D8E}"/>
              </a:ext>
            </a:extLst>
          </p:cNvPr>
          <p:cNvCxnSpPr>
            <a:cxnSpLocks/>
          </p:cNvCxnSpPr>
          <p:nvPr userDrawn="1"/>
        </p:nvCxnSpPr>
        <p:spPr>
          <a:xfrm flipV="1">
            <a:off x="357991" y="1"/>
            <a:ext cx="0" cy="1138135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Bildplatzhalter 6">
            <a:extLst>
              <a:ext uri="{FF2B5EF4-FFF2-40B4-BE49-F238E27FC236}">
                <a16:creationId xmlns:a16="http://schemas.microsoft.com/office/drawing/2014/main" id="{A7EC29DD-444A-6C4E-BE4F-7DA7DD295BE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0DFC1469-6389-C343-AD4B-2C84988452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232" y="938748"/>
            <a:ext cx="8064000" cy="648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de-DE" dirty="0"/>
              <a:t>Subheadline einfügen</a:t>
            </a:r>
          </a:p>
        </p:txBody>
      </p:sp>
    </p:spTree>
    <p:extLst>
      <p:ext uri="{BB962C8B-B14F-4D97-AF65-F5344CB8AC3E}">
        <p14:creationId xmlns:p14="http://schemas.microsoft.com/office/powerpoint/2010/main" val="1030966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30AAA0B-2915-8649-AB0A-5CE7665D8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41F52-23A6-7145-A910-5DB62724D079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D1DFCAA-C2B2-A543-AF49-EB4E043B9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6A177C-7ADF-FC4D-8C66-FBE91A8E8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6CE2B187-66C8-7A46-8F78-CC88E47BCABD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Bildplatzhalter 6">
            <a:extLst>
              <a:ext uri="{FF2B5EF4-FFF2-40B4-BE49-F238E27FC236}">
                <a16:creationId xmlns:a16="http://schemas.microsoft.com/office/drawing/2014/main" id="{E02A2441-2DFD-CA4C-82EA-952B720EBD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402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2833EC-3476-0841-AE9A-F7E8B191ED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234" y="521844"/>
            <a:ext cx="8064000" cy="4176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E8161F8-B24A-AC43-B513-BA90A722A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4F74D-AC5B-7D4C-88FC-CD94EE465573}" type="datetime1">
              <a:rPr lang="de-DE" smtClean="0"/>
              <a:t>18.10.19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D9A984-4061-D64A-A71B-AF986144F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ZDIN - Zentrum für Digitale Innovationen Niedersachsen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A61E866-8FE3-D943-A73D-422B5D29B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‹Nr.›</a:t>
            </a:fld>
            <a:endParaRPr lang="de-DE"/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A801FF28-B97F-D44A-BD79-625F8E164CA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962109FE-BFA3-9E49-ABAD-88A333C02D8E}"/>
              </a:ext>
            </a:extLst>
          </p:cNvPr>
          <p:cNvCxnSpPr>
            <a:cxnSpLocks/>
          </p:cNvCxnSpPr>
          <p:nvPr userDrawn="1"/>
        </p:nvCxnSpPr>
        <p:spPr>
          <a:xfrm flipV="1">
            <a:off x="357991" y="1"/>
            <a:ext cx="0" cy="1138135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B8CF1C7D-6ACC-154E-BB61-01EF92AA6D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3232" y="938748"/>
            <a:ext cx="8064000" cy="648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de-DE" dirty="0"/>
              <a:t>Subheadline einfügen</a:t>
            </a:r>
          </a:p>
        </p:txBody>
      </p:sp>
    </p:spTree>
    <p:extLst>
      <p:ext uri="{BB962C8B-B14F-4D97-AF65-F5344CB8AC3E}">
        <p14:creationId xmlns:p14="http://schemas.microsoft.com/office/powerpoint/2010/main" val="3703762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nmanif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D1EAD4E-C691-5B47-A96B-A5815F652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DF17B-CF42-9D4F-A14C-91FF285AD59D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F9F62D-D29C-E547-A104-11833C13F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92C980C-D11A-5E4E-8364-C1656BDF6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DE15E5D6-1DBF-5541-B22B-E54448E28CAA}"/>
              </a:ext>
            </a:extLst>
          </p:cNvPr>
          <p:cNvCxnSpPr>
            <a:cxnSpLocks/>
          </p:cNvCxnSpPr>
          <p:nvPr userDrawn="1"/>
        </p:nvCxnSpPr>
        <p:spPr>
          <a:xfrm flipV="1">
            <a:off x="357991" y="1"/>
            <a:ext cx="0" cy="1138135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91BE0CDA-3E5F-F140-993F-FE0979F0EF97}"/>
              </a:ext>
            </a:extLst>
          </p:cNvPr>
          <p:cNvSpPr txBox="1"/>
          <p:nvPr userDrawn="1"/>
        </p:nvSpPr>
        <p:spPr>
          <a:xfrm>
            <a:off x="543234" y="477240"/>
            <a:ext cx="8064000" cy="4176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3000" b="1" dirty="0">
                <a:solidFill>
                  <a:schemeClr val="tx1"/>
                </a:solidFill>
                <a:latin typeface="+mj-lt"/>
              </a:rPr>
              <a:t>VISION &amp; MISSION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4F53453-634D-B847-9D06-3C65E440A41B}"/>
              </a:ext>
            </a:extLst>
          </p:cNvPr>
          <p:cNvSpPr txBox="1"/>
          <p:nvPr userDrawn="1"/>
        </p:nvSpPr>
        <p:spPr>
          <a:xfrm>
            <a:off x="515938" y="1736725"/>
            <a:ext cx="2249565" cy="1211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​</a:t>
            </a: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700" b="1" kern="1200" dirty="0">
                <a:solidFill>
                  <a:srgbClr val="E40036"/>
                </a:solidFill>
                <a:effectLst/>
                <a:latin typeface="+mn-lt"/>
                <a:ea typeface="+mn-ea"/>
                <a:cs typeface="+mn-cs"/>
              </a:rPr>
              <a:t>GESTALTEN </a:t>
            </a:r>
            <a:endParaRPr lang="de-DE" sz="1700" kern="1200" dirty="0">
              <a:solidFill>
                <a:srgbClr val="E40036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GEMEINSAM DIGITALE </a:t>
            </a:r>
            <a:endParaRPr lang="de-DE" sz="17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INNOVATIONEN IN </a:t>
            </a:r>
            <a:endParaRPr lang="de-DE" sz="17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NIEDERSACHSEN.</a:t>
            </a:r>
            <a:endParaRPr lang="de-DE" sz="17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67AE29C-CDC7-CA44-9BDB-F06BEB1FE22B}"/>
              </a:ext>
            </a:extLst>
          </p:cNvPr>
          <p:cNvSpPr txBox="1"/>
          <p:nvPr userDrawn="1"/>
        </p:nvSpPr>
        <p:spPr>
          <a:xfrm>
            <a:off x="3826360" y="1736725"/>
            <a:ext cx="2249564" cy="1519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​</a:t>
            </a: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UNSERE MITGLIEDER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rgbClr val="E40036"/>
                </a:solidFill>
                <a:effectLst/>
                <a:latin typeface="+mn-lt"/>
                <a:ea typeface="+mn-ea"/>
                <a:cs typeface="+mn-cs"/>
              </a:rPr>
              <a:t>VERNETZEN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SICH ZUR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ZUSAMMENARBEIT IN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THEMENSPEZIFISCHEN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ZUKUNFTSLABOREN.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C891D13-2052-464D-B612-19FA5EAEBCFE}"/>
              </a:ext>
            </a:extLst>
          </p:cNvPr>
          <p:cNvSpPr txBox="1"/>
          <p:nvPr userDrawn="1"/>
        </p:nvSpPr>
        <p:spPr>
          <a:xfrm>
            <a:off x="7136780" y="1736725"/>
            <a:ext cx="4539282" cy="1211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de-DE" sz="1700" b="1" kern="1200" dirty="0">
                <a:solidFill>
                  <a:srgbClr val="E40036"/>
                </a:solidFill>
                <a:effectLst/>
                <a:latin typeface="+mn-lt"/>
                <a:ea typeface="+mn-ea"/>
                <a:cs typeface="+mn-cs"/>
              </a:rPr>
              <a:t>ERFORSCHEN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 ZUKUNFTSRELEVANTE FRAGESTELLUNGEN UND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de-DE" sz="1700" b="1" kern="1200" dirty="0">
                <a:solidFill>
                  <a:srgbClr val="E40036"/>
                </a:solidFill>
                <a:effectLst/>
                <a:latin typeface="+mn-lt"/>
                <a:ea typeface="+mn-ea"/>
                <a:cs typeface="+mn-cs"/>
              </a:rPr>
              <a:t>TRANSFORMIEREN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b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ERGEBNISSE ZU ANWENDUNGSFÄHIGEN LÖSUNGEN. 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26D8F30-6145-D248-B075-495F21A86E2C}"/>
              </a:ext>
            </a:extLst>
          </p:cNvPr>
          <p:cNvSpPr txBox="1"/>
          <p:nvPr userDrawn="1"/>
        </p:nvSpPr>
        <p:spPr>
          <a:xfrm>
            <a:off x="1118105" y="3966969"/>
            <a:ext cx="2249564" cy="1519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​DABEI </a:t>
            </a:r>
            <a:r>
              <a:rPr lang="de-DE" sz="1700" b="1" kern="1200" dirty="0">
                <a:solidFill>
                  <a:srgbClr val="E40036"/>
                </a:solidFill>
                <a:effectLst/>
                <a:latin typeface="+mn-lt"/>
                <a:ea typeface="+mn-ea"/>
                <a:cs typeface="+mn-cs"/>
              </a:rPr>
              <a:t>PARTIZIPIEREN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WISSENSCHAFT UND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WIRTSCHAFT IM AKTI-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 AUSTAUSCH MIT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GESELLSCHAFT.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857A64A-7364-3744-BD91-8F23AB1B971D}"/>
              </a:ext>
            </a:extLst>
          </p:cNvPr>
          <p:cNvSpPr txBox="1"/>
          <p:nvPr userDrawn="1"/>
        </p:nvSpPr>
        <p:spPr>
          <a:xfrm>
            <a:off x="4428527" y="3966969"/>
            <a:ext cx="2249564" cy="1211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​</a:t>
            </a: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DAMIT </a:t>
            </a:r>
            <a:r>
              <a:rPr lang="de-DE" sz="1700" b="1" kern="1200" dirty="0">
                <a:solidFill>
                  <a:srgbClr val="E40036"/>
                </a:solidFill>
                <a:effectLst/>
                <a:latin typeface="+mn-lt"/>
                <a:ea typeface="+mn-ea"/>
                <a:cs typeface="+mn-cs"/>
              </a:rPr>
              <a:t>STÄRKEN</a:t>
            </a:r>
            <a:r>
              <a:rPr lang="de-DE" sz="1700" b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 DEN DIGITALI-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SIERUNGSSTANDORT </a:t>
            </a:r>
          </a:p>
          <a:p>
            <a:pPr>
              <a:lnSpc>
                <a:spcPts val="2360"/>
              </a:lnSpc>
            </a:pPr>
            <a:r>
              <a:rPr lang="de-DE" sz="17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NIEDERSACHSEN.</a:t>
            </a:r>
          </a:p>
        </p:txBody>
      </p:sp>
      <p:cxnSp>
        <p:nvCxnSpPr>
          <p:cNvPr id="15" name="Gerade Verbindung 14">
            <a:extLst>
              <a:ext uri="{FF2B5EF4-FFF2-40B4-BE49-F238E27FC236}">
                <a16:creationId xmlns:a16="http://schemas.microsoft.com/office/drawing/2014/main" id="{FC6BD2EF-1AD8-D942-ABA3-2D136D7ABCA3}"/>
              </a:ext>
            </a:extLst>
          </p:cNvPr>
          <p:cNvCxnSpPr>
            <a:cxnSpLocks/>
          </p:cNvCxnSpPr>
          <p:nvPr userDrawn="1"/>
        </p:nvCxnSpPr>
        <p:spPr>
          <a:xfrm flipV="1">
            <a:off x="515938" y="4033877"/>
            <a:ext cx="0" cy="144137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DFDB6EEA-72B2-764D-A92F-E9646D76743F}"/>
              </a:ext>
            </a:extLst>
          </p:cNvPr>
          <p:cNvCxnSpPr>
            <a:cxnSpLocks/>
          </p:cNvCxnSpPr>
          <p:nvPr userDrawn="1"/>
        </p:nvCxnSpPr>
        <p:spPr>
          <a:xfrm flipV="1">
            <a:off x="3826360" y="4033877"/>
            <a:ext cx="0" cy="1404000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8A7EB9DA-A17A-0F42-B348-0694406AE3F4}"/>
              </a:ext>
            </a:extLst>
          </p:cNvPr>
          <p:cNvCxnSpPr>
            <a:cxnSpLocks/>
          </p:cNvCxnSpPr>
          <p:nvPr userDrawn="1"/>
        </p:nvCxnSpPr>
        <p:spPr>
          <a:xfrm flipV="1">
            <a:off x="7138272" y="4033877"/>
            <a:ext cx="0" cy="1404000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>
            <a:extLst>
              <a:ext uri="{FF2B5EF4-FFF2-40B4-BE49-F238E27FC236}">
                <a16:creationId xmlns:a16="http://schemas.microsoft.com/office/drawing/2014/main" id="{AD7AB70C-86EA-304E-8E8C-6E2875CC0BA3}"/>
              </a:ext>
            </a:extLst>
          </p:cNvPr>
          <p:cNvCxnSpPr>
            <a:cxnSpLocks/>
          </p:cNvCxnSpPr>
          <p:nvPr userDrawn="1"/>
        </p:nvCxnSpPr>
        <p:spPr>
          <a:xfrm flipV="1">
            <a:off x="6558409" y="1792482"/>
            <a:ext cx="0" cy="1404000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EDE15139-8CB0-7744-99D1-83D7718C210B}"/>
              </a:ext>
            </a:extLst>
          </p:cNvPr>
          <p:cNvCxnSpPr>
            <a:cxnSpLocks/>
          </p:cNvCxnSpPr>
          <p:nvPr userDrawn="1"/>
        </p:nvCxnSpPr>
        <p:spPr>
          <a:xfrm flipV="1">
            <a:off x="3168438" y="1792482"/>
            <a:ext cx="0" cy="1404000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20D0EAB7-794C-BB49-B341-1053592E71D1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1EFEA90D-C2F7-514A-8DEF-AA6B4D4EFE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825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ganzseiti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CBB69-9943-9345-B13D-EDF458A3F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234" y="521844"/>
            <a:ext cx="8064000" cy="4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563EDB-306C-7648-909F-6F446FD94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DDC-A321-494E-8450-821D137642F3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C5011D-2645-6744-B3A7-4C8691793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AC948ED-8A79-D040-A3CB-C66D0DCD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630580C-022F-DD4F-98C0-A0CEA4C9E1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642" y="1745038"/>
            <a:ext cx="10315575" cy="4572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0DE03B00-A56A-4F4A-A8FF-F152D052728F}"/>
              </a:ext>
            </a:extLst>
          </p:cNvPr>
          <p:cNvCxnSpPr>
            <a:cxnSpLocks/>
          </p:cNvCxnSpPr>
          <p:nvPr userDrawn="1"/>
        </p:nvCxnSpPr>
        <p:spPr>
          <a:xfrm flipV="1">
            <a:off x="357991" y="1"/>
            <a:ext cx="0" cy="1138135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0034D212-3819-9747-B355-DEFF15572CE6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ildplatzhalter 6">
            <a:extLst>
              <a:ext uri="{FF2B5EF4-FFF2-40B4-BE49-F238E27FC236}">
                <a16:creationId xmlns:a16="http://schemas.microsoft.com/office/drawing/2014/main" id="{2684C9F3-0EBB-8940-93C0-AB195E8DCE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FE8BBF44-C7EE-F542-B75F-9972A7497A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233" y="938748"/>
            <a:ext cx="8064001" cy="648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de-DE" dirty="0"/>
              <a:t>Subheadline einfügen</a:t>
            </a:r>
          </a:p>
        </p:txBody>
      </p:sp>
    </p:spTree>
    <p:extLst>
      <p:ext uri="{BB962C8B-B14F-4D97-AF65-F5344CB8AC3E}">
        <p14:creationId xmlns:p14="http://schemas.microsoft.com/office/powerpoint/2010/main" val="3173486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, halbsei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CBB69-9943-9345-B13D-EDF458A3F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234" y="521844"/>
            <a:ext cx="8064000" cy="417600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563EDB-306C-7648-909F-6F446FD94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DDC-A321-494E-8450-821D137642F3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C5011D-2645-6744-B3A7-4C8691793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AC948ED-8A79-D040-A3CB-C66D0DCD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‹Nr.›</a:t>
            </a:fld>
            <a:endParaRPr lang="de-DE"/>
          </a:p>
        </p:txBody>
      </p: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0DE03B00-A56A-4F4A-A8FF-F152D052728F}"/>
              </a:ext>
            </a:extLst>
          </p:cNvPr>
          <p:cNvCxnSpPr>
            <a:cxnSpLocks/>
          </p:cNvCxnSpPr>
          <p:nvPr userDrawn="1"/>
        </p:nvCxnSpPr>
        <p:spPr>
          <a:xfrm flipV="1">
            <a:off x="357991" y="1"/>
            <a:ext cx="0" cy="1138135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0034D212-3819-9747-B355-DEFF15572CE6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ildplatzhalter 6">
            <a:extLst>
              <a:ext uri="{FF2B5EF4-FFF2-40B4-BE49-F238E27FC236}">
                <a16:creationId xmlns:a16="http://schemas.microsoft.com/office/drawing/2014/main" id="{2684C9F3-0EBB-8940-93C0-AB195E8DCE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FE8BBF44-C7EE-F542-B75F-9972A7497A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232" y="938748"/>
            <a:ext cx="8064000" cy="648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de-DE" dirty="0"/>
              <a:t>Subheadline einfügen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84B0CDBE-3E33-4A5F-B096-5DFAF6847CF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30768" y="1745038"/>
            <a:ext cx="5418000" cy="43524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DDE0B70-2B76-43A2-9C96-ADD6B624A9E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88640" y="1745038"/>
            <a:ext cx="5418000" cy="43524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4900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ganzseit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1B1F1D-F4F5-CD4A-BC4D-90BE284C1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233" y="521843"/>
            <a:ext cx="8064000" cy="417600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9144B97-7376-C049-A4D4-0ECA21198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21EE-8599-3846-A88D-417723E379FB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EB3C8C9-6479-6149-A82B-7A9AFD47E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D152638-5B29-7447-AA02-C4C530D74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7B27BC64-14ED-6B48-BAAC-5F810AB21D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5938" y="1745038"/>
            <a:ext cx="11160125" cy="4352925"/>
          </a:xfrm>
        </p:spPr>
        <p:txBody>
          <a:bodyPr/>
          <a:lstStyle/>
          <a:p>
            <a:endParaRPr lang="de-DE"/>
          </a:p>
        </p:txBody>
      </p: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7283522F-61CF-D248-8622-4E1CE9482883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>
            <a:extLst>
              <a:ext uri="{FF2B5EF4-FFF2-40B4-BE49-F238E27FC236}">
                <a16:creationId xmlns:a16="http://schemas.microsoft.com/office/drawing/2014/main" id="{B6B0930B-B719-354C-87DE-45F11E60655E}"/>
              </a:ext>
            </a:extLst>
          </p:cNvPr>
          <p:cNvCxnSpPr>
            <a:cxnSpLocks/>
          </p:cNvCxnSpPr>
          <p:nvPr userDrawn="1"/>
        </p:nvCxnSpPr>
        <p:spPr>
          <a:xfrm flipV="1">
            <a:off x="357991" y="1"/>
            <a:ext cx="0" cy="1138135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61265A0D-3EB2-014B-B4ED-89B043EA65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0AB00677-9502-9E4A-BE73-EAB0D4AA94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232" y="938748"/>
            <a:ext cx="8064000" cy="648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de-DE" dirty="0"/>
              <a:t>Subheadline einfügen</a:t>
            </a:r>
          </a:p>
        </p:txBody>
      </p:sp>
    </p:spTree>
    <p:extLst>
      <p:ext uri="{BB962C8B-B14F-4D97-AF65-F5344CB8AC3E}">
        <p14:creationId xmlns:p14="http://schemas.microsoft.com/office/powerpoint/2010/main" val="1015838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nhalte zur Darstellung der Zkftsl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1B1F1D-F4F5-CD4A-BC4D-90BE284C1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234" y="521843"/>
            <a:ext cx="8064000" cy="417600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9144B97-7376-C049-A4D4-0ECA21198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781C1-C54E-A94B-89A2-5707A63CBCFF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EB3C8C9-6479-6149-A82B-7A9AFD47E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D152638-5B29-7447-AA02-C4C530D74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7B27BC64-14ED-6B48-BAAC-5F810AB21D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8642" y="1745039"/>
            <a:ext cx="1620000" cy="1620000"/>
          </a:xfrm>
        </p:spPr>
        <p:txBody>
          <a:bodyPr/>
          <a:lstStyle/>
          <a:p>
            <a:endParaRPr lang="de-DE"/>
          </a:p>
        </p:txBody>
      </p: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7283522F-61CF-D248-8622-4E1CE9482883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Bildplatzhalter 10">
            <a:extLst>
              <a:ext uri="{FF2B5EF4-FFF2-40B4-BE49-F238E27FC236}">
                <a16:creationId xmlns:a16="http://schemas.microsoft.com/office/drawing/2014/main" id="{48669F30-3BA3-BB43-9A6C-F78D7130F2D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97244" y="1745039"/>
            <a:ext cx="1620000" cy="1620000"/>
          </a:xfrm>
        </p:spPr>
        <p:txBody>
          <a:bodyPr/>
          <a:lstStyle/>
          <a:p>
            <a:endParaRPr lang="de-DE"/>
          </a:p>
        </p:txBody>
      </p:sp>
      <p:sp>
        <p:nvSpPr>
          <p:cNvPr id="22" name="Bildplatzhalter 10">
            <a:extLst>
              <a:ext uri="{FF2B5EF4-FFF2-40B4-BE49-F238E27FC236}">
                <a16:creationId xmlns:a16="http://schemas.microsoft.com/office/drawing/2014/main" id="{2E4D69B0-A74B-5A4F-B5AC-5F98B8ADAD9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05846" y="1745039"/>
            <a:ext cx="1620000" cy="1620000"/>
          </a:xfrm>
        </p:spPr>
        <p:txBody>
          <a:bodyPr/>
          <a:lstStyle/>
          <a:p>
            <a:endParaRPr lang="de-DE"/>
          </a:p>
        </p:txBody>
      </p:sp>
      <p:sp>
        <p:nvSpPr>
          <p:cNvPr id="23" name="Bildplatzhalter 10">
            <a:extLst>
              <a:ext uri="{FF2B5EF4-FFF2-40B4-BE49-F238E27FC236}">
                <a16:creationId xmlns:a16="http://schemas.microsoft.com/office/drawing/2014/main" id="{2E8786FA-7AAF-7946-A6C2-E447E1A55D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4448" y="1745039"/>
            <a:ext cx="1620000" cy="1620000"/>
          </a:xfrm>
        </p:spPr>
        <p:txBody>
          <a:bodyPr/>
          <a:lstStyle/>
          <a:p>
            <a:endParaRPr lang="de-DE"/>
          </a:p>
        </p:txBody>
      </p:sp>
      <p:sp>
        <p:nvSpPr>
          <p:cNvPr id="24" name="Bildplatzhalter 10">
            <a:extLst>
              <a:ext uri="{FF2B5EF4-FFF2-40B4-BE49-F238E27FC236}">
                <a16:creationId xmlns:a16="http://schemas.microsoft.com/office/drawing/2014/main" id="{2E5C15DD-6415-1E41-B2FE-0FAA73B1AE0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3050" y="1745039"/>
            <a:ext cx="1620000" cy="1620000"/>
          </a:xfrm>
        </p:spPr>
        <p:txBody>
          <a:bodyPr/>
          <a:lstStyle/>
          <a:p>
            <a:endParaRPr lang="de-DE"/>
          </a:p>
        </p:txBody>
      </p:sp>
      <p:sp>
        <p:nvSpPr>
          <p:cNvPr id="25" name="Bildplatzhalter 10">
            <a:extLst>
              <a:ext uri="{FF2B5EF4-FFF2-40B4-BE49-F238E27FC236}">
                <a16:creationId xmlns:a16="http://schemas.microsoft.com/office/drawing/2014/main" id="{BF3A9B18-ACC9-C24F-B252-BD559D3815D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031652" y="1745039"/>
            <a:ext cx="1620000" cy="162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46D265F-6FB2-3A4B-A84B-CED7649592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8642" y="3673475"/>
            <a:ext cx="1619250" cy="263525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6" name="Textplatzhalter 3">
            <a:extLst>
              <a:ext uri="{FF2B5EF4-FFF2-40B4-BE49-F238E27FC236}">
                <a16:creationId xmlns:a16="http://schemas.microsoft.com/office/drawing/2014/main" id="{C951DCF4-2AEC-444A-A9BD-701303BCE35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390669" y="3673475"/>
            <a:ext cx="1619250" cy="263525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7" name="Textplatzhalter 3">
            <a:extLst>
              <a:ext uri="{FF2B5EF4-FFF2-40B4-BE49-F238E27FC236}">
                <a16:creationId xmlns:a16="http://schemas.microsoft.com/office/drawing/2014/main" id="{326FDA6B-CFB4-5746-A4CA-329D2A41C2E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06596" y="3673475"/>
            <a:ext cx="1619250" cy="263525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8" name="Textplatzhalter 3">
            <a:extLst>
              <a:ext uri="{FF2B5EF4-FFF2-40B4-BE49-F238E27FC236}">
                <a16:creationId xmlns:a16="http://schemas.microsoft.com/office/drawing/2014/main" id="{824826DE-202B-8E49-A6FC-4C48DF5EBE7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15198" y="3673475"/>
            <a:ext cx="1619250" cy="263525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9" name="Textplatzhalter 3">
            <a:extLst>
              <a:ext uri="{FF2B5EF4-FFF2-40B4-BE49-F238E27FC236}">
                <a16:creationId xmlns:a16="http://schemas.microsoft.com/office/drawing/2014/main" id="{96ACB78F-4083-DF4A-A76D-8742CD13111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23800" y="3673475"/>
            <a:ext cx="1619250" cy="263525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30" name="Textplatzhalter 3">
            <a:extLst>
              <a:ext uri="{FF2B5EF4-FFF2-40B4-BE49-F238E27FC236}">
                <a16:creationId xmlns:a16="http://schemas.microsoft.com/office/drawing/2014/main" id="{54597C56-0515-224B-917F-E3D05200D06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32027" y="3673475"/>
            <a:ext cx="1619250" cy="263525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7E8FCE48-A43E-FA40-AE59-FD13553533BA}"/>
              </a:ext>
            </a:extLst>
          </p:cNvPr>
          <p:cNvCxnSpPr>
            <a:cxnSpLocks/>
          </p:cNvCxnSpPr>
          <p:nvPr userDrawn="1"/>
        </p:nvCxnSpPr>
        <p:spPr>
          <a:xfrm flipV="1">
            <a:off x="357991" y="1"/>
            <a:ext cx="0" cy="1138135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Bildplatzhalter 6">
            <a:extLst>
              <a:ext uri="{FF2B5EF4-FFF2-40B4-BE49-F238E27FC236}">
                <a16:creationId xmlns:a16="http://schemas.microsoft.com/office/drawing/2014/main" id="{E0216270-BD7D-644A-8141-E6E7A3EB283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33" name="Textplatzhalter 4">
            <a:extLst>
              <a:ext uri="{FF2B5EF4-FFF2-40B4-BE49-F238E27FC236}">
                <a16:creationId xmlns:a16="http://schemas.microsoft.com/office/drawing/2014/main" id="{9B4A4394-D541-174E-BC03-088748ED6D8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43232" y="938748"/>
            <a:ext cx="8064000" cy="648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de-DE" dirty="0"/>
              <a:t>Subheadline einfügen</a:t>
            </a:r>
          </a:p>
        </p:txBody>
      </p:sp>
    </p:spTree>
    <p:extLst>
      <p:ext uri="{BB962C8B-B14F-4D97-AF65-F5344CB8AC3E}">
        <p14:creationId xmlns:p14="http://schemas.microsoft.com/office/powerpoint/2010/main" val="2070369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chart – ZL AGR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E55AE10-6C0E-D34C-86DA-B9C24D1509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496300" cy="4568117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05085EB5-4F41-824C-B886-43C37B075999}"/>
              </a:ext>
            </a:extLst>
          </p:cNvPr>
          <p:cNvSpPr/>
          <p:nvPr userDrawn="1"/>
        </p:nvSpPr>
        <p:spPr>
          <a:xfrm rot="5400000">
            <a:off x="3587" y="-886049"/>
            <a:ext cx="3259138" cy="4568120"/>
          </a:xfrm>
          <a:prstGeom prst="rect">
            <a:avLst/>
          </a:prstGeom>
          <a:solidFill>
            <a:schemeClr val="bg2">
              <a:lumMod val="50000"/>
              <a:alpha val="40000"/>
            </a:schemeClr>
          </a:solidFill>
          <a:ln>
            <a:noFill/>
          </a:ln>
          <a:effectLst>
            <a:softEdge rad="7747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DE30F9-18B0-3847-B9CB-894AD02F9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4109-4305-E74C-8659-585F0F76733F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075D30-93CE-6444-B2BE-B2C9E23B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1045DE-44A1-1E40-B8B6-126ACAA2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EF349F30-0B5E-D94E-BEE7-608DC54986B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A8200AC4-7B15-AC4F-A2A0-A5ECE12562EB}"/>
              </a:ext>
            </a:extLst>
          </p:cNvPr>
          <p:cNvSpPr/>
          <p:nvPr userDrawn="1"/>
        </p:nvSpPr>
        <p:spPr>
          <a:xfrm>
            <a:off x="7968145" y="1746152"/>
            <a:ext cx="4223855" cy="4017340"/>
          </a:xfrm>
          <a:prstGeom prst="rect">
            <a:avLst/>
          </a:prstGeom>
          <a:solidFill>
            <a:srgbClr val="00B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5E2F83B-EE51-5047-A409-BD51024241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059548" y="2734298"/>
            <a:ext cx="2041049" cy="2041049"/>
          </a:xfrm>
          <a:prstGeom prst="rect">
            <a:avLst/>
          </a:prstGeom>
          <a:solidFill>
            <a:srgbClr val="97D700"/>
          </a:solidFill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A0103AA0-B79D-AF4F-8511-BF706F61011D}"/>
              </a:ext>
            </a:extLst>
          </p:cNvPr>
          <p:cNvSpPr txBox="1"/>
          <p:nvPr userDrawn="1"/>
        </p:nvSpPr>
        <p:spPr>
          <a:xfrm>
            <a:off x="515939" y="528042"/>
            <a:ext cx="4859626" cy="18466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VERNETZT </a:t>
            </a:r>
          </a:p>
          <a:p>
            <a:r>
              <a:rPr lang="de-DE" sz="4000" b="1" dirty="0">
                <a:solidFill>
                  <a:schemeClr val="bg1"/>
                </a:solidFill>
                <a:latin typeface="+mj-lt"/>
              </a:rPr>
              <a:t>MEHRWERT</a:t>
            </a:r>
          </a:p>
          <a:p>
            <a:r>
              <a:rPr lang="de-DE" sz="4000" b="1" dirty="0">
                <a:solidFill>
                  <a:schemeClr val="bg1"/>
                </a:solidFill>
                <a:latin typeface="+mj-lt"/>
              </a:rPr>
              <a:t>ERNTEN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438951AE-D8C0-B24C-98CC-151D9E0BD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5938" y="4746181"/>
            <a:ext cx="3210935" cy="13504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Bildplatzhalter 6">
            <a:extLst>
              <a:ext uri="{FF2B5EF4-FFF2-40B4-BE49-F238E27FC236}">
                <a16:creationId xmlns:a16="http://schemas.microsoft.com/office/drawing/2014/main" id="{F32B1A73-E19A-0D46-845F-6BF4581413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365F2E14-B8F7-9845-9069-8ED55D45C82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17216" y="4568825"/>
            <a:ext cx="2276475" cy="1739900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Bildplatzhalter 11">
            <a:extLst>
              <a:ext uri="{FF2B5EF4-FFF2-40B4-BE49-F238E27FC236}">
                <a16:creationId xmlns:a16="http://schemas.microsoft.com/office/drawing/2014/main" id="{1A45FE1F-354C-BF42-9B1E-4483F163982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03216" y="4568825"/>
            <a:ext cx="1764929" cy="17399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4482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ischenchart – ZL AGR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DE30F9-18B0-3847-B9CB-894AD02F9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4109-4305-E74C-8659-585F0F76733F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075D30-93CE-6444-B2BE-B2C9E23B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1045DE-44A1-1E40-B8B6-126ACAA2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EF349F30-0B5E-D94E-BEE7-608DC54986B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CE55AE10-6C0E-D34C-86DA-B9C24D1509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700"/>
            <a:ext cx="8496300" cy="4573817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A8200AC4-7B15-AC4F-A2A0-A5ECE12562EB}"/>
              </a:ext>
            </a:extLst>
          </p:cNvPr>
          <p:cNvSpPr/>
          <p:nvPr userDrawn="1"/>
        </p:nvSpPr>
        <p:spPr>
          <a:xfrm>
            <a:off x="7968145" y="1746152"/>
            <a:ext cx="4223855" cy="4017340"/>
          </a:xfrm>
          <a:prstGeom prst="rect">
            <a:avLst/>
          </a:prstGeom>
          <a:solidFill>
            <a:srgbClr val="97D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5E2F83B-EE51-5047-A409-BD51024241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59548" y="2734298"/>
            <a:ext cx="2041049" cy="2041049"/>
          </a:xfrm>
          <a:prstGeom prst="rect">
            <a:avLst/>
          </a:prstGeom>
          <a:solidFill>
            <a:srgbClr val="97D700"/>
          </a:solidFill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A0103AA0-B79D-AF4F-8511-BF706F61011D}"/>
              </a:ext>
            </a:extLst>
          </p:cNvPr>
          <p:cNvSpPr txBox="1"/>
          <p:nvPr userDrawn="1"/>
        </p:nvSpPr>
        <p:spPr>
          <a:xfrm>
            <a:off x="515939" y="409504"/>
            <a:ext cx="4859626" cy="18466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+mj-lt"/>
              </a:rPr>
              <a:t>INTEGRIERTE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VERSORGUNG</a:t>
            </a:r>
            <a:br>
              <a:rPr lang="de-DE" sz="4000" b="1" dirty="0">
                <a:solidFill>
                  <a:schemeClr val="bg1"/>
                </a:solidFill>
                <a:latin typeface="+mj-lt"/>
              </a:rPr>
            </a:br>
            <a:r>
              <a:rPr lang="de-DE" sz="4000" b="1" dirty="0">
                <a:solidFill>
                  <a:schemeClr val="bg1"/>
                </a:solidFill>
                <a:latin typeface="+mj-lt"/>
              </a:rPr>
              <a:t>SICHERN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438951AE-D8C0-B24C-98CC-151D9E0BD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5938" y="4746181"/>
            <a:ext cx="3210935" cy="13504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Bildplatzhalter 6">
            <a:extLst>
              <a:ext uri="{FF2B5EF4-FFF2-40B4-BE49-F238E27FC236}">
                <a16:creationId xmlns:a16="http://schemas.microsoft.com/office/drawing/2014/main" id="{F32B1A73-E19A-0D46-845F-6BF4581413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365F2E14-B8F7-9845-9069-8ED55D45C82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17216" y="4568825"/>
            <a:ext cx="2276475" cy="1739900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Bildplatzhalter 11">
            <a:extLst>
              <a:ext uri="{FF2B5EF4-FFF2-40B4-BE49-F238E27FC236}">
                <a16:creationId xmlns:a16="http://schemas.microsoft.com/office/drawing/2014/main" id="{1A45FE1F-354C-BF42-9B1E-4483F163982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03216" y="4568825"/>
            <a:ext cx="1764929" cy="17399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2324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Zwischenchart – ZL AGR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DE30F9-18B0-3847-B9CB-894AD02F9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4109-4305-E74C-8659-585F0F76733F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075D30-93CE-6444-B2BE-B2C9E23B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1045DE-44A1-1E40-B8B6-126ACAA2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EF349F30-0B5E-D94E-BEE7-608DC54986B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CE55AE10-6C0E-D34C-86DA-B9C24D1509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496300" cy="4568117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A8200AC4-7B15-AC4F-A2A0-A5ECE12562EB}"/>
              </a:ext>
            </a:extLst>
          </p:cNvPr>
          <p:cNvSpPr/>
          <p:nvPr userDrawn="1"/>
        </p:nvSpPr>
        <p:spPr>
          <a:xfrm>
            <a:off x="7968145" y="1746152"/>
            <a:ext cx="4223855" cy="4017340"/>
          </a:xfrm>
          <a:prstGeom prst="rect">
            <a:avLst/>
          </a:prstGeom>
          <a:solidFill>
            <a:srgbClr val="008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5E2F83B-EE51-5047-A409-BD51024241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059548" y="2734298"/>
            <a:ext cx="2041049" cy="2041049"/>
          </a:xfrm>
          <a:prstGeom prst="rect">
            <a:avLst/>
          </a:prstGeom>
          <a:solidFill>
            <a:srgbClr val="97D700"/>
          </a:solidFill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A0103AA0-B79D-AF4F-8511-BF706F61011D}"/>
              </a:ext>
            </a:extLst>
          </p:cNvPr>
          <p:cNvSpPr txBox="1"/>
          <p:nvPr userDrawn="1"/>
        </p:nvSpPr>
        <p:spPr>
          <a:xfrm>
            <a:off x="515939" y="519575"/>
            <a:ext cx="4859626" cy="18466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DIGITALE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WELTEN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GESTALTEN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438951AE-D8C0-B24C-98CC-151D9E0BD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5938" y="4746181"/>
            <a:ext cx="3210935" cy="13504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Bildplatzhalter 6">
            <a:extLst>
              <a:ext uri="{FF2B5EF4-FFF2-40B4-BE49-F238E27FC236}">
                <a16:creationId xmlns:a16="http://schemas.microsoft.com/office/drawing/2014/main" id="{F32B1A73-E19A-0D46-845F-6BF4581413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365F2E14-B8F7-9845-9069-8ED55D45C82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17216" y="4568825"/>
            <a:ext cx="2276475" cy="1739900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Bildplatzhalter 11">
            <a:extLst>
              <a:ext uri="{FF2B5EF4-FFF2-40B4-BE49-F238E27FC236}">
                <a16:creationId xmlns:a16="http://schemas.microsoft.com/office/drawing/2014/main" id="{1A45FE1F-354C-BF42-9B1E-4483F163982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03216" y="4568825"/>
            <a:ext cx="1764929" cy="17399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6462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Zwischenchart – ZL AGR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E55AE10-6C0E-D34C-86DA-B9C24D1509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3"/>
            <a:ext cx="8496300" cy="4577544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1017FC37-2241-7E40-809F-9E5682A9A928}"/>
              </a:ext>
            </a:extLst>
          </p:cNvPr>
          <p:cNvSpPr/>
          <p:nvPr userDrawn="1"/>
        </p:nvSpPr>
        <p:spPr>
          <a:xfrm rot="5400000">
            <a:off x="3587" y="-886049"/>
            <a:ext cx="3259138" cy="4568120"/>
          </a:xfrm>
          <a:prstGeom prst="rect">
            <a:avLst/>
          </a:prstGeom>
          <a:solidFill>
            <a:schemeClr val="bg2">
              <a:lumMod val="50000"/>
              <a:alpha val="40000"/>
            </a:schemeClr>
          </a:solidFill>
          <a:ln>
            <a:noFill/>
          </a:ln>
          <a:effectLst>
            <a:softEdge rad="7747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chemeClr val="bg1"/>
              </a:solidFill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DE30F9-18B0-3847-B9CB-894AD02F9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4109-4305-E74C-8659-585F0F76733F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075D30-93CE-6444-B2BE-B2C9E23B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1045DE-44A1-1E40-B8B6-126ACAA2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EF349F30-0B5E-D94E-BEE7-608DC54986BA}"/>
              </a:ext>
            </a:extLst>
          </p:cNvPr>
          <p:cNvCxnSpPr/>
          <p:nvPr userDrawn="1"/>
        </p:nvCxnSpPr>
        <p:spPr>
          <a:xfrm>
            <a:off x="515938" y="6406699"/>
            <a:ext cx="11160125" cy="0"/>
          </a:xfrm>
          <a:prstGeom prst="line">
            <a:avLst/>
          </a:prstGeom>
          <a:ln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A8200AC4-7B15-AC4F-A2A0-A5ECE12562EB}"/>
              </a:ext>
            </a:extLst>
          </p:cNvPr>
          <p:cNvSpPr/>
          <p:nvPr userDrawn="1"/>
        </p:nvSpPr>
        <p:spPr>
          <a:xfrm>
            <a:off x="7968145" y="1746152"/>
            <a:ext cx="4223855" cy="4017340"/>
          </a:xfrm>
          <a:prstGeom prst="rect">
            <a:avLst/>
          </a:prstGeom>
          <a:solidFill>
            <a:srgbClr val="00C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5E2F83B-EE51-5047-A409-BD51024241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059548" y="2734298"/>
            <a:ext cx="2041049" cy="2041049"/>
          </a:xfrm>
          <a:prstGeom prst="rect">
            <a:avLst/>
          </a:prstGeom>
          <a:solidFill>
            <a:srgbClr val="97D700"/>
          </a:solidFill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A0103AA0-B79D-AF4F-8511-BF706F61011D}"/>
              </a:ext>
            </a:extLst>
          </p:cNvPr>
          <p:cNvSpPr txBox="1"/>
          <p:nvPr userDrawn="1"/>
        </p:nvSpPr>
        <p:spPr>
          <a:xfrm>
            <a:off x="515939" y="519575"/>
            <a:ext cx="4859626" cy="18466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GANZHEITLICH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LEBEN</a:t>
            </a:r>
          </a:p>
          <a:p>
            <a:pPr>
              <a:lnSpc>
                <a:spcPts val="3700"/>
              </a:lnSpc>
            </a:pPr>
            <a:r>
              <a:rPr lang="de-DE" sz="4000" b="1" dirty="0">
                <a:solidFill>
                  <a:schemeClr val="bg1"/>
                </a:solidFill>
                <a:latin typeface="+mj-lt"/>
              </a:rPr>
              <a:t>BEGLEITEN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438951AE-D8C0-B24C-98CC-151D9E0BD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5938" y="4746181"/>
            <a:ext cx="3210935" cy="1350458"/>
          </a:xfrm>
        </p:spPr>
        <p:txBody>
          <a:bodyPr>
            <a:noAutofit/>
          </a:bodyPr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Bildplatzhalter 6">
            <a:extLst>
              <a:ext uri="{FF2B5EF4-FFF2-40B4-BE49-F238E27FC236}">
                <a16:creationId xmlns:a16="http://schemas.microsoft.com/office/drawing/2014/main" id="{F32B1A73-E19A-0D46-845F-6BF4581413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807450" y="451301"/>
            <a:ext cx="1271588" cy="686938"/>
          </a:xfrm>
        </p:spPr>
        <p:txBody>
          <a:bodyPr/>
          <a:lstStyle/>
          <a:p>
            <a:endParaRPr lang="de-DE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365F2E14-B8F7-9845-9069-8ED55D45C82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17216" y="4568825"/>
            <a:ext cx="2276475" cy="1739900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Bildplatzhalter 11">
            <a:extLst>
              <a:ext uri="{FF2B5EF4-FFF2-40B4-BE49-F238E27FC236}">
                <a16:creationId xmlns:a16="http://schemas.microsoft.com/office/drawing/2014/main" id="{1A45FE1F-354C-BF42-9B1E-4483F163982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03216" y="4568825"/>
            <a:ext cx="1764929" cy="17399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5965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9EC09BE-1CA5-6547-B6D7-0E0F4FD90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234" y="521844"/>
            <a:ext cx="9414446" cy="10640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D53ABDA-8585-B142-B3FB-77C3D3F12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8642" y="1745869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16E6D17-0117-FD4D-BE21-B496548137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5938" y="6454078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AEFFBC9-6994-5941-9293-5A18408780A8}" type="datetime4">
              <a:rPr lang="de-DE" smtClean="0"/>
              <a:pPr/>
              <a:t>18. Oktober 2019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9CC099-8C53-AA4D-BCD1-061A3DC6C2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4078"/>
            <a:ext cx="4114800" cy="365125"/>
          </a:xfrm>
          <a:prstGeom prst="rect">
            <a:avLst/>
          </a:prstGeom>
        </p:spPr>
        <p:txBody>
          <a:bodyPr vert="horz" lIns="91440" tIns="0" rIns="0" bIns="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AF4B0E-2B3E-7F4A-842E-EC148C2E0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454078"/>
            <a:ext cx="2743200" cy="365125"/>
          </a:xfrm>
          <a:prstGeom prst="rect">
            <a:avLst/>
          </a:prstGeom>
        </p:spPr>
        <p:txBody>
          <a:bodyPr vert="horz" lIns="91440" tIns="0" rIns="0" bIns="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7C66C05-C6F8-854B-853A-C45F7CAC2680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B740B87E-9332-FB45-9871-DC9420914324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6597" y="-5082"/>
            <a:ext cx="1743033" cy="123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8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68" r:id="rId3"/>
    <p:sldLayoutId id="2147483662" r:id="rId4"/>
    <p:sldLayoutId id="2147483661" r:id="rId5"/>
    <p:sldLayoutId id="2147483665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54" r:id="rId12"/>
    <p:sldLayoutId id="2147483655" r:id="rId13"/>
    <p:sldLayoutId id="2147483666" r:id="rId14"/>
    <p:sldLayoutId id="2147483663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00" indent="-54000" algn="l" defTabSz="914400" rtl="0" eaLnBrk="1" latinLnBrk="0" hangingPunct="1">
        <a:lnSpc>
          <a:spcPct val="90000"/>
        </a:lnSpc>
        <a:spcBef>
          <a:spcPts val="1000"/>
        </a:spcBef>
        <a:buFont typeface="Calibri" panose="020F0502020204030204" pitchFamily="34" charset="0"/>
        <a:buChar char=" 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87338" indent="-234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20000" indent="-216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16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84000" indent="-2160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325" userDrawn="1">
          <p15:clr>
            <a:srgbClr val="F26B43"/>
          </p15:clr>
        </p15:guide>
        <p15:guide id="3" pos="7355" userDrawn="1">
          <p15:clr>
            <a:srgbClr val="F26B43"/>
          </p15:clr>
        </p15:guide>
        <p15:guide id="4" orient="horz" pos="4042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orient="horz" pos="109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chart" Target="../charts/chart2.xml"/><Relationship Id="rId7" Type="http://schemas.openxmlformats.org/officeDocument/2006/relationships/diagramColors" Target="../diagrams/colors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6.sv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0.emf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22.png"/><Relationship Id="rId7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1EA3E883-B946-564C-B297-2539508A8B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ZENTRUM FÜR </a:t>
            </a:r>
            <a:br>
              <a:rPr lang="de-DE" dirty="0"/>
            </a:br>
            <a:r>
              <a:rPr lang="de-DE" dirty="0"/>
              <a:t>DIGITALE INNOVATIONEN NIEDERSACHSEN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21D308-0052-6144-A822-10883C00EA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Universität </a:t>
            </a:r>
            <a:r>
              <a:rPr lang="de-DE" dirty="0" err="1"/>
              <a:t>xyz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D6F2F3C-F611-F94E-BB2C-808E4C2881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Autor</a:t>
            </a:r>
            <a:br>
              <a:rPr lang="de-DE" dirty="0"/>
            </a:br>
            <a:r>
              <a:rPr lang="de-DE" dirty="0"/>
              <a:t>Institut</a:t>
            </a:r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4E6F9908-DA89-C244-8971-DB4E374BD68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7981" b="4366"/>
          <a:stretch/>
        </p:blipFill>
        <p:spPr>
          <a:xfrm>
            <a:off x="9680028" y="4038359"/>
            <a:ext cx="1513435" cy="881304"/>
          </a:xfrm>
        </p:spPr>
      </p:pic>
    </p:spTree>
    <p:extLst>
      <p:ext uri="{BB962C8B-B14F-4D97-AF65-F5344CB8AC3E}">
        <p14:creationId xmlns:p14="http://schemas.microsoft.com/office/powerpoint/2010/main" val="436013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70A6EB68-D02A-5F44-8BDF-A7EC1BD4B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DIAGRAMME + SMARTART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B07A717-0BC4-7748-93F3-D24012C2B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726A5-5739-E24E-B593-B6CD8AD909EB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A16BFDF-2EF9-864C-B7E1-619E5906A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1EC47-8A74-9441-BA9A-90D12A5C7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10</a:t>
            </a:fld>
            <a:endParaRPr lang="de-DE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FEDCF242-D57F-4048-A57E-7934748EF1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6957470"/>
              </p:ext>
            </p:extLst>
          </p:nvPr>
        </p:nvGraphicFramePr>
        <p:xfrm>
          <a:off x="515938" y="1736725"/>
          <a:ext cx="3961794" cy="3962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45A7B47C-F740-3B44-B4A6-5F94826691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6177395"/>
              </p:ext>
            </p:extLst>
          </p:nvPr>
        </p:nvGraphicFramePr>
        <p:xfrm>
          <a:off x="4404873" y="1614656"/>
          <a:ext cx="4474299" cy="4084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Diagramm 10">
            <a:extLst>
              <a:ext uri="{FF2B5EF4-FFF2-40B4-BE49-F238E27FC236}">
                <a16:creationId xmlns:a16="http://schemas.microsoft.com/office/drawing/2014/main" id="{A8F5AF9E-C899-504F-A2F5-B22697FBB9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9994617"/>
              </p:ext>
            </p:extLst>
          </p:nvPr>
        </p:nvGraphicFramePr>
        <p:xfrm>
          <a:off x="8287651" y="1585914"/>
          <a:ext cx="3388412" cy="3797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60931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33">
            <a:extLst>
              <a:ext uri="{FF2B5EF4-FFF2-40B4-BE49-F238E27FC236}">
                <a16:creationId xmlns:a16="http://schemas.microsoft.com/office/drawing/2014/main" id="{0C5F290F-9222-2C47-8D9E-37D2C7C47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BOXEN MIT TEXTINHALT + ZL ICONS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0FCE390-4B95-A04C-8B76-4B8F15DC2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41F52-23A6-7145-A910-5DB62724D079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D13F6CA-045E-AC43-B2CA-065D0757E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E75531F-F3D9-F343-927D-B5CA0D5C1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11</a:t>
            </a:fld>
            <a:endParaRPr lang="de-DE"/>
          </a:p>
        </p:txBody>
      </p:sp>
      <p:sp>
        <p:nvSpPr>
          <p:cNvPr id="30" name="Abgerundetes Rechteck 29">
            <a:extLst>
              <a:ext uri="{FF2B5EF4-FFF2-40B4-BE49-F238E27FC236}">
                <a16:creationId xmlns:a16="http://schemas.microsoft.com/office/drawing/2014/main" id="{A01C528E-6F97-5941-A55A-67DF6F96EC99}"/>
              </a:ext>
            </a:extLst>
          </p:cNvPr>
          <p:cNvSpPr/>
          <p:nvPr/>
        </p:nvSpPr>
        <p:spPr>
          <a:xfrm>
            <a:off x="5372657" y="1736725"/>
            <a:ext cx="1958400" cy="19584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44000" tIns="144000" rIns="144000" bIns="144000" rtlCol="0" anchor="t" anchorCtr="0"/>
          <a:lstStyle/>
          <a:p>
            <a:r>
              <a:rPr lang="de-DE" sz="1100" dirty="0">
                <a:solidFill>
                  <a:schemeClr val="bg2"/>
                </a:solidFill>
              </a:rPr>
              <a:t>Platz für längeren Text</a:t>
            </a:r>
          </a:p>
          <a:p>
            <a:r>
              <a:rPr lang="de-DE" sz="1100" dirty="0" err="1">
                <a:solidFill>
                  <a:schemeClr val="bg2"/>
                </a:solidFill>
              </a:rPr>
              <a:t>Lorem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ipsum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dolor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sit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amet</a:t>
            </a:r>
            <a:r>
              <a:rPr lang="de-DE" sz="1100" dirty="0">
                <a:solidFill>
                  <a:schemeClr val="bg2"/>
                </a:solidFill>
              </a:rPr>
              <a:t>, </a:t>
            </a:r>
            <a:r>
              <a:rPr lang="de-DE" sz="1100" dirty="0" err="1">
                <a:solidFill>
                  <a:schemeClr val="bg2"/>
                </a:solidFill>
              </a:rPr>
              <a:t>consetetur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sadipscing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elitr</a:t>
            </a:r>
            <a:r>
              <a:rPr lang="de-DE" sz="1100" dirty="0">
                <a:solidFill>
                  <a:schemeClr val="bg2"/>
                </a:solidFill>
              </a:rPr>
              <a:t>, </a:t>
            </a:r>
            <a:r>
              <a:rPr lang="de-DE" sz="1100" dirty="0" err="1">
                <a:solidFill>
                  <a:schemeClr val="bg2"/>
                </a:solidFill>
              </a:rPr>
              <a:t>sed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diam</a:t>
            </a:r>
            <a:r>
              <a:rPr lang="de-DE" sz="1100" dirty="0">
                <a:solidFill>
                  <a:schemeClr val="bg2"/>
                </a:solidFill>
              </a:rPr>
              <a:t> </a:t>
            </a:r>
            <a:r>
              <a:rPr lang="de-DE" sz="1100" dirty="0" err="1">
                <a:solidFill>
                  <a:schemeClr val="bg2"/>
                </a:solidFill>
              </a:rPr>
              <a:t>nonumy</a:t>
            </a:r>
            <a:r>
              <a:rPr lang="de-DE" sz="11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1" name="Abgerundetes Rechteck 30">
            <a:extLst>
              <a:ext uri="{FF2B5EF4-FFF2-40B4-BE49-F238E27FC236}">
                <a16:creationId xmlns:a16="http://schemas.microsoft.com/office/drawing/2014/main" id="{D9939594-DBD1-8440-8AF8-2C75C223CEF3}"/>
              </a:ext>
            </a:extLst>
          </p:cNvPr>
          <p:cNvSpPr/>
          <p:nvPr/>
        </p:nvSpPr>
        <p:spPr>
          <a:xfrm>
            <a:off x="515938" y="1736724"/>
            <a:ext cx="1957651" cy="19584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r>
              <a:rPr lang="de-DE" sz="1100" dirty="0">
                <a:solidFill>
                  <a:schemeClr val="bg2"/>
                </a:solidFill>
              </a:rPr>
              <a:t>Platz für einen Ein- oder Zweizeiler</a:t>
            </a:r>
          </a:p>
        </p:txBody>
      </p: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A1A29B80-CD10-5F43-9B5E-87F33CE9D4ED}"/>
              </a:ext>
            </a:extLst>
          </p:cNvPr>
          <p:cNvSpPr/>
          <p:nvPr/>
        </p:nvSpPr>
        <p:spPr>
          <a:xfrm>
            <a:off x="7521968" y="1736725"/>
            <a:ext cx="1958400" cy="19584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44000" tIns="144000" rIns="144000" bIns="144000" rtlCol="0" anchor="t" anchorCtr="0"/>
          <a:lstStyle/>
          <a:p>
            <a:r>
              <a:rPr lang="de-DE" sz="1600" dirty="0">
                <a:solidFill>
                  <a:schemeClr val="bg2"/>
                </a:solidFill>
              </a:rPr>
              <a:t>Platz für längeren Text!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Lorem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ipsum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dolor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sit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amet</a:t>
            </a:r>
            <a:r>
              <a:rPr lang="de-DE" sz="1500" dirty="0">
                <a:solidFill>
                  <a:schemeClr val="bg2"/>
                </a:solidFill>
              </a:rPr>
              <a:t>, </a:t>
            </a:r>
            <a:r>
              <a:rPr lang="de-DE" sz="1500" dirty="0" err="1">
                <a:solidFill>
                  <a:schemeClr val="bg2"/>
                </a:solidFill>
              </a:rPr>
              <a:t>consetetur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sadipscing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elitr</a:t>
            </a:r>
            <a:r>
              <a:rPr lang="de-DE" sz="1500" dirty="0">
                <a:solidFill>
                  <a:schemeClr val="bg2"/>
                </a:solidFill>
              </a:rPr>
              <a:t>, </a:t>
            </a:r>
            <a:r>
              <a:rPr lang="de-DE" sz="1500" dirty="0" err="1">
                <a:solidFill>
                  <a:schemeClr val="bg2"/>
                </a:solidFill>
              </a:rPr>
              <a:t>sed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diam</a:t>
            </a:r>
            <a:r>
              <a:rPr lang="de-DE" sz="1500" dirty="0">
                <a:solidFill>
                  <a:schemeClr val="bg2"/>
                </a:solidFill>
              </a:rPr>
              <a:t> </a:t>
            </a:r>
            <a:r>
              <a:rPr lang="de-DE" sz="1500" dirty="0" err="1">
                <a:solidFill>
                  <a:schemeClr val="bg2"/>
                </a:solidFill>
              </a:rPr>
              <a:t>nonumy</a:t>
            </a:r>
            <a:r>
              <a:rPr lang="de-DE" sz="15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3" name="Abgerundetes Rechteck 32">
            <a:extLst>
              <a:ext uri="{FF2B5EF4-FFF2-40B4-BE49-F238E27FC236}">
                <a16:creationId xmlns:a16="http://schemas.microsoft.com/office/drawing/2014/main" id="{7C50A20B-B1FB-8A44-A699-0690B67712C9}"/>
              </a:ext>
            </a:extLst>
          </p:cNvPr>
          <p:cNvSpPr/>
          <p:nvPr/>
        </p:nvSpPr>
        <p:spPr>
          <a:xfrm>
            <a:off x="2712383" y="1736724"/>
            <a:ext cx="1957651" cy="19584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r>
              <a:rPr lang="de-DE" sz="1600" dirty="0">
                <a:solidFill>
                  <a:schemeClr val="bg2"/>
                </a:solidFill>
              </a:rPr>
              <a:t>Platz für einen Ein- oder Zweizeiler</a:t>
            </a:r>
          </a:p>
        </p:txBody>
      </p:sp>
      <p:pic>
        <p:nvPicPr>
          <p:cNvPr id="17" name="Bildplatzhalter 19">
            <a:extLst>
              <a:ext uri="{FF2B5EF4-FFF2-40B4-BE49-F238E27FC236}">
                <a16:creationId xmlns:a16="http://schemas.microsoft.com/office/drawing/2014/main" id="{49963E17-FB92-244D-8086-25CA5400B8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938" y="4204925"/>
            <a:ext cx="1620000" cy="1620000"/>
          </a:xfrm>
          <a:prstGeom prst="rect">
            <a:avLst/>
          </a:prstGeom>
        </p:spPr>
      </p:pic>
      <p:pic>
        <p:nvPicPr>
          <p:cNvPr id="18" name="Bildplatzhalter 21">
            <a:extLst>
              <a:ext uri="{FF2B5EF4-FFF2-40B4-BE49-F238E27FC236}">
                <a16:creationId xmlns:a16="http://schemas.microsoft.com/office/drawing/2014/main" id="{8DD959B8-2636-0544-9FB9-0F75EABFCD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3488" y="4146734"/>
            <a:ext cx="1620000" cy="1620000"/>
          </a:xfrm>
          <a:prstGeom prst="rect">
            <a:avLst/>
          </a:prstGeom>
        </p:spPr>
      </p:pic>
      <p:pic>
        <p:nvPicPr>
          <p:cNvPr id="19" name="Bildplatzhalter 23">
            <a:extLst>
              <a:ext uri="{FF2B5EF4-FFF2-40B4-BE49-F238E27FC236}">
                <a16:creationId xmlns:a16="http://schemas.microsoft.com/office/drawing/2014/main" id="{CDB503C5-FAC7-BD4E-8889-CD357438EF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8246" y="4146734"/>
            <a:ext cx="1620000" cy="1620000"/>
          </a:xfrm>
          <a:prstGeom prst="rect">
            <a:avLst/>
          </a:prstGeom>
        </p:spPr>
      </p:pic>
      <p:pic>
        <p:nvPicPr>
          <p:cNvPr id="20" name="Bildplatzhalter 25">
            <a:extLst>
              <a:ext uri="{FF2B5EF4-FFF2-40B4-BE49-F238E27FC236}">
                <a16:creationId xmlns:a16="http://schemas.microsoft.com/office/drawing/2014/main" id="{57F909D6-E406-5644-83AA-4DBAFB6A4D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2015" y="4282710"/>
            <a:ext cx="1620000" cy="1620000"/>
          </a:xfrm>
          <a:prstGeom prst="rect">
            <a:avLst/>
          </a:prstGeom>
        </p:spPr>
      </p:pic>
      <p:pic>
        <p:nvPicPr>
          <p:cNvPr id="21" name="Bildplatzhalter 29">
            <a:extLst>
              <a:ext uri="{FF2B5EF4-FFF2-40B4-BE49-F238E27FC236}">
                <a16:creationId xmlns:a16="http://schemas.microsoft.com/office/drawing/2014/main" id="{60FF985D-1A9A-AF4F-BC95-DAB4D9F591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8721" y="4196612"/>
            <a:ext cx="1620000" cy="1620000"/>
          </a:xfrm>
          <a:prstGeom prst="rect">
            <a:avLst/>
          </a:prstGeom>
        </p:spPr>
      </p:pic>
      <p:pic>
        <p:nvPicPr>
          <p:cNvPr id="22" name="Bildplatzhalter 27">
            <a:extLst>
              <a:ext uri="{FF2B5EF4-FFF2-40B4-BE49-F238E27FC236}">
                <a16:creationId xmlns:a16="http://schemas.microsoft.com/office/drawing/2014/main" id="{AA1277C3-6AEB-B84E-8CA8-31D324E90AF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952847" y="4285780"/>
            <a:ext cx="1942603" cy="161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62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FEBC7B-003E-B848-A3F1-33A64EADB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ZUSAMMENARBEIT IN (VIRTUELLEN) ZUKUNFTSLABOREN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4AB5FDA-2A60-864C-80F8-A3291A5CC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4F74D-AC5B-7D4C-88FC-CD94EE465573}" type="datetime1">
              <a:rPr lang="de-DE" smtClean="0"/>
              <a:t>18.10.19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29C104-2252-4240-B8AE-DF78FC470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ZDIN - Zentrum für digitale Innovationen Niedersachsen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09E69DD-3579-8D4E-8005-DD2DF742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12</a:t>
            </a:fld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B6F6021-82E7-6A4A-A857-F79521EE70F2}"/>
              </a:ext>
            </a:extLst>
          </p:cNvPr>
          <p:cNvSpPr/>
          <p:nvPr/>
        </p:nvSpPr>
        <p:spPr>
          <a:xfrm>
            <a:off x="5362470" y="3052513"/>
            <a:ext cx="1467059" cy="1467059"/>
          </a:xfrm>
          <a:prstGeom prst="ellipse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AF83111-29D8-E94B-A3DE-46CA83D4B7CA}"/>
              </a:ext>
            </a:extLst>
          </p:cNvPr>
          <p:cNvSpPr/>
          <p:nvPr/>
        </p:nvSpPr>
        <p:spPr>
          <a:xfrm>
            <a:off x="4573675" y="2263718"/>
            <a:ext cx="3044650" cy="3044650"/>
          </a:xfrm>
          <a:prstGeom prst="ellipse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685EDBF-5820-5B43-8064-F2E80C79270F}"/>
              </a:ext>
            </a:extLst>
          </p:cNvPr>
          <p:cNvSpPr/>
          <p:nvPr/>
        </p:nvSpPr>
        <p:spPr>
          <a:xfrm>
            <a:off x="3804976" y="1495019"/>
            <a:ext cx="4582048" cy="4582048"/>
          </a:xfrm>
          <a:prstGeom prst="ellipse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Abgerundetes Rechteck 11">
            <a:extLst>
              <a:ext uri="{FF2B5EF4-FFF2-40B4-BE49-F238E27FC236}">
                <a16:creationId xmlns:a16="http://schemas.microsoft.com/office/drawing/2014/main" id="{1639EAD4-B052-1C49-AD95-195D2407E06D}"/>
              </a:ext>
            </a:extLst>
          </p:cNvPr>
          <p:cNvSpPr/>
          <p:nvPr/>
        </p:nvSpPr>
        <p:spPr>
          <a:xfrm>
            <a:off x="7438392" y="2102945"/>
            <a:ext cx="1958400" cy="311499"/>
          </a:xfrm>
          <a:prstGeom prst="roundRect">
            <a:avLst>
              <a:gd name="adj" fmla="val 0"/>
            </a:avLst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bg2"/>
                </a:solidFill>
              </a:rPr>
              <a:t>PRODUKTION</a:t>
            </a:r>
          </a:p>
        </p:txBody>
      </p:sp>
      <p:sp>
        <p:nvSpPr>
          <p:cNvPr id="13" name="Abgerundetes Rechteck 12">
            <a:extLst>
              <a:ext uri="{FF2B5EF4-FFF2-40B4-BE49-F238E27FC236}">
                <a16:creationId xmlns:a16="http://schemas.microsoft.com/office/drawing/2014/main" id="{ACCEF59C-2854-D64F-99DA-DC1A98533B55}"/>
              </a:ext>
            </a:extLst>
          </p:cNvPr>
          <p:cNvSpPr/>
          <p:nvPr/>
        </p:nvSpPr>
        <p:spPr>
          <a:xfrm>
            <a:off x="8081487" y="3610198"/>
            <a:ext cx="1958400" cy="311499"/>
          </a:xfrm>
          <a:prstGeom prst="roundRect">
            <a:avLst>
              <a:gd name="adj" fmla="val 0"/>
            </a:avLst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bg2"/>
                </a:solidFill>
              </a:rPr>
              <a:t>MOBILITÄT</a:t>
            </a:r>
          </a:p>
        </p:txBody>
      </p:sp>
      <p:sp>
        <p:nvSpPr>
          <p:cNvPr id="14" name="Abgerundetes Rechteck 13">
            <a:extLst>
              <a:ext uri="{FF2B5EF4-FFF2-40B4-BE49-F238E27FC236}">
                <a16:creationId xmlns:a16="http://schemas.microsoft.com/office/drawing/2014/main" id="{5BA676C9-3305-D04A-B4D8-C2D2A5FDC950}"/>
              </a:ext>
            </a:extLst>
          </p:cNvPr>
          <p:cNvSpPr/>
          <p:nvPr/>
        </p:nvSpPr>
        <p:spPr>
          <a:xfrm>
            <a:off x="7438392" y="5156859"/>
            <a:ext cx="1958400" cy="311499"/>
          </a:xfrm>
          <a:prstGeom prst="roundRect">
            <a:avLst>
              <a:gd name="adj" fmla="val 0"/>
            </a:avLst>
          </a:prstGeom>
          <a:solidFill>
            <a:srgbClr val="00C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bg2"/>
                </a:solidFill>
              </a:rPr>
              <a:t>GESUNDHEIT</a:t>
            </a:r>
          </a:p>
        </p:txBody>
      </p:sp>
      <p:sp>
        <p:nvSpPr>
          <p:cNvPr id="15" name="Abgerundetes Rechteck 14">
            <a:extLst>
              <a:ext uri="{FF2B5EF4-FFF2-40B4-BE49-F238E27FC236}">
                <a16:creationId xmlns:a16="http://schemas.microsoft.com/office/drawing/2014/main" id="{E10163E3-4771-CB4E-BF1E-FDB7C0710277}"/>
              </a:ext>
            </a:extLst>
          </p:cNvPr>
          <p:cNvSpPr/>
          <p:nvPr/>
        </p:nvSpPr>
        <p:spPr>
          <a:xfrm>
            <a:off x="2795957" y="2102945"/>
            <a:ext cx="1957651" cy="311499"/>
          </a:xfrm>
          <a:prstGeom prst="roundRect">
            <a:avLst>
              <a:gd name="adj" fmla="val 0"/>
            </a:avLst>
          </a:prstGeom>
          <a:solidFill>
            <a:srgbClr val="97D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bg2"/>
                </a:solidFill>
              </a:rPr>
              <a:t>ENERGIE</a:t>
            </a:r>
          </a:p>
        </p:txBody>
      </p:sp>
      <p:sp>
        <p:nvSpPr>
          <p:cNvPr id="16" name="Abgerundetes Rechteck 15">
            <a:extLst>
              <a:ext uri="{FF2B5EF4-FFF2-40B4-BE49-F238E27FC236}">
                <a16:creationId xmlns:a16="http://schemas.microsoft.com/office/drawing/2014/main" id="{B908877E-6C18-AB4F-A144-FF438DC7D27F}"/>
              </a:ext>
            </a:extLst>
          </p:cNvPr>
          <p:cNvSpPr/>
          <p:nvPr/>
        </p:nvSpPr>
        <p:spPr>
          <a:xfrm>
            <a:off x="2024109" y="3610198"/>
            <a:ext cx="1957651" cy="311499"/>
          </a:xfrm>
          <a:prstGeom prst="roundRect">
            <a:avLst>
              <a:gd name="adj" fmla="val 0"/>
            </a:avLst>
          </a:prstGeom>
          <a:solidFill>
            <a:srgbClr val="00B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bg2"/>
                </a:solidFill>
              </a:rPr>
              <a:t>AGRAR</a:t>
            </a:r>
          </a:p>
        </p:txBody>
      </p:sp>
      <p:sp>
        <p:nvSpPr>
          <p:cNvPr id="17" name="Abgerundetes Rechteck 16">
            <a:extLst>
              <a:ext uri="{FF2B5EF4-FFF2-40B4-BE49-F238E27FC236}">
                <a16:creationId xmlns:a16="http://schemas.microsoft.com/office/drawing/2014/main" id="{FE91445A-F8D2-2F41-AD85-9DF8DC40A370}"/>
              </a:ext>
            </a:extLst>
          </p:cNvPr>
          <p:cNvSpPr/>
          <p:nvPr/>
        </p:nvSpPr>
        <p:spPr>
          <a:xfrm>
            <a:off x="2795956" y="5156859"/>
            <a:ext cx="1958400" cy="311499"/>
          </a:xfrm>
          <a:prstGeom prst="roundRect">
            <a:avLst>
              <a:gd name="adj" fmla="val 0"/>
            </a:avLst>
          </a:prstGeom>
          <a:solidFill>
            <a:srgbClr val="008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bg2"/>
                </a:solidFill>
              </a:rPr>
              <a:t>GESELLSCHAFT &amp; ARBEIT</a:t>
            </a:r>
          </a:p>
        </p:txBody>
      </p:sp>
      <p:sp>
        <p:nvSpPr>
          <p:cNvPr id="18" name="Abgerundetes Rechteck 17">
            <a:extLst>
              <a:ext uri="{FF2B5EF4-FFF2-40B4-BE49-F238E27FC236}">
                <a16:creationId xmlns:a16="http://schemas.microsoft.com/office/drawing/2014/main" id="{CACBF052-11A3-3149-AB6B-E6878D58491E}"/>
              </a:ext>
            </a:extLst>
          </p:cNvPr>
          <p:cNvSpPr/>
          <p:nvPr/>
        </p:nvSpPr>
        <p:spPr>
          <a:xfrm>
            <a:off x="5071442" y="3150099"/>
            <a:ext cx="842400" cy="219600"/>
          </a:xfrm>
          <a:prstGeom prst="roundRect">
            <a:avLst>
              <a:gd name="adj" fmla="val 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</a:rPr>
              <a:t>Forschung</a:t>
            </a:r>
          </a:p>
        </p:txBody>
      </p:sp>
      <p:sp>
        <p:nvSpPr>
          <p:cNvPr id="19" name="Abgerundetes Rechteck 18">
            <a:extLst>
              <a:ext uri="{FF2B5EF4-FFF2-40B4-BE49-F238E27FC236}">
                <a16:creationId xmlns:a16="http://schemas.microsoft.com/office/drawing/2014/main" id="{64808200-AFD1-8F47-BC31-5AD23461158D}"/>
              </a:ext>
            </a:extLst>
          </p:cNvPr>
          <p:cNvSpPr/>
          <p:nvPr/>
        </p:nvSpPr>
        <p:spPr>
          <a:xfrm>
            <a:off x="6281437" y="3150099"/>
            <a:ext cx="842400" cy="219600"/>
          </a:xfrm>
          <a:prstGeom prst="roundRect">
            <a:avLst>
              <a:gd name="adj" fmla="val 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</a:rPr>
              <a:t>Beratung</a:t>
            </a:r>
          </a:p>
        </p:txBody>
      </p:sp>
      <p:sp>
        <p:nvSpPr>
          <p:cNvPr id="20" name="Abgerundetes Rechteck 19">
            <a:extLst>
              <a:ext uri="{FF2B5EF4-FFF2-40B4-BE49-F238E27FC236}">
                <a16:creationId xmlns:a16="http://schemas.microsoft.com/office/drawing/2014/main" id="{B2D84FF2-80DC-504D-BA88-A2A56BACDBE3}"/>
              </a:ext>
            </a:extLst>
          </p:cNvPr>
          <p:cNvSpPr/>
          <p:nvPr/>
        </p:nvSpPr>
        <p:spPr>
          <a:xfrm>
            <a:off x="5674268" y="4384954"/>
            <a:ext cx="842400" cy="218955"/>
          </a:xfrm>
          <a:prstGeom prst="roundRect">
            <a:avLst>
              <a:gd name="adj" fmla="val 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</a:rPr>
              <a:t>Entwicklung</a:t>
            </a:r>
          </a:p>
        </p:txBody>
      </p:sp>
      <p:sp>
        <p:nvSpPr>
          <p:cNvPr id="21" name="Abgerundetes Rechteck 20">
            <a:extLst>
              <a:ext uri="{FF2B5EF4-FFF2-40B4-BE49-F238E27FC236}">
                <a16:creationId xmlns:a16="http://schemas.microsoft.com/office/drawing/2014/main" id="{0E48A396-00F6-6D49-971A-BE726679E12C}"/>
              </a:ext>
            </a:extLst>
          </p:cNvPr>
          <p:cNvSpPr/>
          <p:nvPr/>
        </p:nvSpPr>
        <p:spPr>
          <a:xfrm>
            <a:off x="4581604" y="2823606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OFFIS</a:t>
            </a:r>
          </a:p>
        </p:txBody>
      </p:sp>
      <p:sp>
        <p:nvSpPr>
          <p:cNvPr id="24" name="Abgerundetes Rechteck 23">
            <a:extLst>
              <a:ext uri="{FF2B5EF4-FFF2-40B4-BE49-F238E27FC236}">
                <a16:creationId xmlns:a16="http://schemas.microsoft.com/office/drawing/2014/main" id="{8163198F-D146-5D40-8C6B-7336D571D85C}"/>
              </a:ext>
            </a:extLst>
          </p:cNvPr>
          <p:cNvSpPr/>
          <p:nvPr/>
        </p:nvSpPr>
        <p:spPr>
          <a:xfrm>
            <a:off x="5037406" y="2400813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UOL</a:t>
            </a:r>
          </a:p>
        </p:txBody>
      </p:sp>
      <p:sp>
        <p:nvSpPr>
          <p:cNvPr id="25" name="Abgerundetes Rechteck 24">
            <a:extLst>
              <a:ext uri="{FF2B5EF4-FFF2-40B4-BE49-F238E27FC236}">
                <a16:creationId xmlns:a16="http://schemas.microsoft.com/office/drawing/2014/main" id="{D5B8545A-6463-6645-A44E-27C0B8EDB6FA}"/>
              </a:ext>
            </a:extLst>
          </p:cNvPr>
          <p:cNvSpPr/>
          <p:nvPr/>
        </p:nvSpPr>
        <p:spPr>
          <a:xfrm>
            <a:off x="4335236" y="3369610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DLR</a:t>
            </a:r>
          </a:p>
        </p:txBody>
      </p:sp>
      <p:sp>
        <p:nvSpPr>
          <p:cNvPr id="26" name="Abgerundetes Rechteck 25">
            <a:extLst>
              <a:ext uri="{FF2B5EF4-FFF2-40B4-BE49-F238E27FC236}">
                <a16:creationId xmlns:a16="http://schemas.microsoft.com/office/drawing/2014/main" id="{E83895A2-331F-6C4D-A329-E65A9A83FB3E}"/>
              </a:ext>
            </a:extLst>
          </p:cNvPr>
          <p:cNvSpPr/>
          <p:nvPr/>
        </p:nvSpPr>
        <p:spPr>
          <a:xfrm>
            <a:off x="4359035" y="4062722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DFKI</a:t>
            </a:r>
          </a:p>
        </p:txBody>
      </p:sp>
      <p:sp>
        <p:nvSpPr>
          <p:cNvPr id="27" name="Abgerundetes Rechteck 26">
            <a:extLst>
              <a:ext uri="{FF2B5EF4-FFF2-40B4-BE49-F238E27FC236}">
                <a16:creationId xmlns:a16="http://schemas.microsoft.com/office/drawing/2014/main" id="{C8E724A1-C2DA-1C42-ADDB-5D19398EBE80}"/>
              </a:ext>
            </a:extLst>
          </p:cNvPr>
          <p:cNvSpPr/>
          <p:nvPr/>
        </p:nvSpPr>
        <p:spPr>
          <a:xfrm>
            <a:off x="4576155" y="4557392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UOS</a:t>
            </a:r>
          </a:p>
        </p:txBody>
      </p:sp>
      <p:sp>
        <p:nvSpPr>
          <p:cNvPr id="28" name="Abgerundetes Rechteck 27">
            <a:extLst>
              <a:ext uri="{FF2B5EF4-FFF2-40B4-BE49-F238E27FC236}">
                <a16:creationId xmlns:a16="http://schemas.microsoft.com/office/drawing/2014/main" id="{A1F6EE5D-644A-7249-AAF6-9F743126B160}"/>
              </a:ext>
            </a:extLst>
          </p:cNvPr>
          <p:cNvSpPr/>
          <p:nvPr/>
        </p:nvSpPr>
        <p:spPr>
          <a:xfrm>
            <a:off x="5033003" y="5006134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ULÜ</a:t>
            </a:r>
          </a:p>
        </p:txBody>
      </p:sp>
      <p:sp>
        <p:nvSpPr>
          <p:cNvPr id="29" name="Abgerundetes Rechteck 28">
            <a:extLst>
              <a:ext uri="{FF2B5EF4-FFF2-40B4-BE49-F238E27FC236}">
                <a16:creationId xmlns:a16="http://schemas.microsoft.com/office/drawing/2014/main" id="{E3522436-A94C-FE48-AAAE-15CEA52ECA4C}"/>
              </a:ext>
            </a:extLst>
          </p:cNvPr>
          <p:cNvSpPr/>
          <p:nvPr/>
        </p:nvSpPr>
        <p:spPr>
          <a:xfrm>
            <a:off x="5833383" y="5233004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SOFI</a:t>
            </a:r>
          </a:p>
        </p:txBody>
      </p:sp>
      <p:sp>
        <p:nvSpPr>
          <p:cNvPr id="30" name="Abgerundetes Rechteck 29">
            <a:extLst>
              <a:ext uri="{FF2B5EF4-FFF2-40B4-BE49-F238E27FC236}">
                <a16:creationId xmlns:a16="http://schemas.microsoft.com/office/drawing/2014/main" id="{994BD354-5C9C-9648-9B2C-E241543E216E}"/>
              </a:ext>
            </a:extLst>
          </p:cNvPr>
          <p:cNvSpPr/>
          <p:nvPr/>
        </p:nvSpPr>
        <p:spPr>
          <a:xfrm>
            <a:off x="6635888" y="5011555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UGÖ</a:t>
            </a:r>
          </a:p>
        </p:txBody>
      </p:sp>
      <p:sp>
        <p:nvSpPr>
          <p:cNvPr id="31" name="Abgerundetes Rechteck 30">
            <a:extLst>
              <a:ext uri="{FF2B5EF4-FFF2-40B4-BE49-F238E27FC236}">
                <a16:creationId xmlns:a16="http://schemas.microsoft.com/office/drawing/2014/main" id="{DE176A17-E6F4-BF44-BD10-461792A6A308}"/>
              </a:ext>
            </a:extLst>
          </p:cNvPr>
          <p:cNvSpPr/>
          <p:nvPr/>
        </p:nvSpPr>
        <p:spPr>
          <a:xfrm>
            <a:off x="7105358" y="4557393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NFF</a:t>
            </a:r>
          </a:p>
        </p:txBody>
      </p: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EE7C99C6-4A0E-824D-B5EE-56B45D1A04D3}"/>
              </a:ext>
            </a:extLst>
          </p:cNvPr>
          <p:cNvSpPr/>
          <p:nvPr/>
        </p:nvSpPr>
        <p:spPr>
          <a:xfrm>
            <a:off x="7328586" y="4058151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TUBS</a:t>
            </a:r>
          </a:p>
        </p:txBody>
      </p:sp>
      <p:sp>
        <p:nvSpPr>
          <p:cNvPr id="33" name="Abgerundetes Rechteck 32">
            <a:extLst>
              <a:ext uri="{FF2B5EF4-FFF2-40B4-BE49-F238E27FC236}">
                <a16:creationId xmlns:a16="http://schemas.microsoft.com/office/drawing/2014/main" id="{067AB610-C99D-4845-BC90-D8A306D5585E}"/>
              </a:ext>
            </a:extLst>
          </p:cNvPr>
          <p:cNvSpPr/>
          <p:nvPr/>
        </p:nvSpPr>
        <p:spPr>
          <a:xfrm>
            <a:off x="7326364" y="3366067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PZH</a:t>
            </a:r>
          </a:p>
        </p:txBody>
      </p:sp>
      <p:sp>
        <p:nvSpPr>
          <p:cNvPr id="34" name="Abgerundetes Rechteck 33">
            <a:extLst>
              <a:ext uri="{FF2B5EF4-FFF2-40B4-BE49-F238E27FC236}">
                <a16:creationId xmlns:a16="http://schemas.microsoft.com/office/drawing/2014/main" id="{A6096F57-D510-A946-89EB-2E23EBD81750}"/>
              </a:ext>
            </a:extLst>
          </p:cNvPr>
          <p:cNvSpPr/>
          <p:nvPr/>
        </p:nvSpPr>
        <p:spPr>
          <a:xfrm>
            <a:off x="7085162" y="2824708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L3S</a:t>
            </a:r>
          </a:p>
        </p:txBody>
      </p:sp>
      <p:sp>
        <p:nvSpPr>
          <p:cNvPr id="35" name="Abgerundetes Rechteck 34">
            <a:extLst>
              <a:ext uri="{FF2B5EF4-FFF2-40B4-BE49-F238E27FC236}">
                <a16:creationId xmlns:a16="http://schemas.microsoft.com/office/drawing/2014/main" id="{3DE5F3F4-93BD-F248-B5B9-9E31E6C6B8BA}"/>
              </a:ext>
            </a:extLst>
          </p:cNvPr>
          <p:cNvSpPr/>
          <p:nvPr/>
        </p:nvSpPr>
        <p:spPr>
          <a:xfrm>
            <a:off x="6635888" y="2401611"/>
            <a:ext cx="525235" cy="15072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LUH</a:t>
            </a:r>
          </a:p>
        </p:txBody>
      </p:sp>
      <p:sp>
        <p:nvSpPr>
          <p:cNvPr id="37" name="Abgerundetes Rechteck 36">
            <a:extLst>
              <a:ext uri="{FF2B5EF4-FFF2-40B4-BE49-F238E27FC236}">
                <a16:creationId xmlns:a16="http://schemas.microsoft.com/office/drawing/2014/main" id="{958FF6F4-EC32-F343-9A69-99FA1AA8B58C}"/>
              </a:ext>
            </a:extLst>
          </p:cNvPr>
          <p:cNvSpPr/>
          <p:nvPr/>
        </p:nvSpPr>
        <p:spPr>
          <a:xfrm>
            <a:off x="5300211" y="1213119"/>
            <a:ext cx="1593128" cy="2196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Zukunftslabore*</a:t>
            </a:r>
          </a:p>
        </p:txBody>
      </p:sp>
      <p:sp>
        <p:nvSpPr>
          <p:cNvPr id="38" name="Abgerundetes Rechteck 37">
            <a:extLst>
              <a:ext uri="{FF2B5EF4-FFF2-40B4-BE49-F238E27FC236}">
                <a16:creationId xmlns:a16="http://schemas.microsoft.com/office/drawing/2014/main" id="{0607DBE0-B9F3-4B49-85B6-371C935DAAE8}"/>
              </a:ext>
            </a:extLst>
          </p:cNvPr>
          <p:cNvSpPr/>
          <p:nvPr/>
        </p:nvSpPr>
        <p:spPr>
          <a:xfrm>
            <a:off x="5300211" y="1972536"/>
            <a:ext cx="1593128" cy="2196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Einrichtungen*</a:t>
            </a:r>
          </a:p>
        </p:txBody>
      </p:sp>
      <p:sp>
        <p:nvSpPr>
          <p:cNvPr id="39" name="Abgerundetes Rechteck 38">
            <a:extLst>
              <a:ext uri="{FF2B5EF4-FFF2-40B4-BE49-F238E27FC236}">
                <a16:creationId xmlns:a16="http://schemas.microsoft.com/office/drawing/2014/main" id="{E9B8F527-15AD-844B-AFED-906A55210824}"/>
              </a:ext>
            </a:extLst>
          </p:cNvPr>
          <p:cNvSpPr/>
          <p:nvPr/>
        </p:nvSpPr>
        <p:spPr>
          <a:xfrm>
            <a:off x="5300211" y="2768116"/>
            <a:ext cx="1593128" cy="2196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Aufgaben</a:t>
            </a:r>
          </a:p>
        </p:txBody>
      </p:sp>
      <p:sp>
        <p:nvSpPr>
          <p:cNvPr id="40" name="Abgerundetes Rechteck 39">
            <a:extLst>
              <a:ext uri="{FF2B5EF4-FFF2-40B4-BE49-F238E27FC236}">
                <a16:creationId xmlns:a16="http://schemas.microsoft.com/office/drawing/2014/main" id="{3E160B37-23A7-A146-B5A3-59705E913998}"/>
              </a:ext>
            </a:extLst>
          </p:cNvPr>
          <p:cNvSpPr/>
          <p:nvPr/>
        </p:nvSpPr>
        <p:spPr>
          <a:xfrm>
            <a:off x="10082935" y="5956846"/>
            <a:ext cx="1593128" cy="2196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r"/>
            <a:r>
              <a:rPr lang="de-DE" sz="900" dirty="0">
                <a:solidFill>
                  <a:schemeClr val="tx2"/>
                </a:solidFill>
              </a:rPr>
              <a:t>*beispielhaft</a:t>
            </a:r>
          </a:p>
        </p:txBody>
      </p:sp>
    </p:spTree>
    <p:extLst>
      <p:ext uri="{BB962C8B-B14F-4D97-AF65-F5344CB8AC3E}">
        <p14:creationId xmlns:p14="http://schemas.microsoft.com/office/powerpoint/2010/main" val="2845040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BEBBCD-E67A-2742-87EA-F70D9DFA5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UND GANZSEITIGER TEXT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6342CA-E0FB-9049-95A6-9C4FA6C11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223E-A603-0C42-98B1-91925536FC2C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A8DCA5B-A6AE-D247-AD10-FBA54AF7F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F0448AC-8A4E-C449-9F09-40F9EF989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2</a:t>
            </a:fld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FD362A9-9908-2849-B453-EBFE4FB7D0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r>
              <a:rPr lang="de-DE" b="0" dirty="0"/>
              <a:t> </a:t>
            </a:r>
            <a:r>
              <a:rPr lang="de-DE" b="0" dirty="0" err="1"/>
              <a:t>labore</a:t>
            </a:r>
            <a:r>
              <a:rPr lang="de-DE" b="0" dirty="0"/>
              <a:t> et </a:t>
            </a:r>
            <a:r>
              <a:rPr lang="de-DE" b="0" dirty="0" err="1"/>
              <a:t>dolore</a:t>
            </a:r>
            <a:r>
              <a:rPr lang="de-DE" b="0" dirty="0"/>
              <a:t> magna </a:t>
            </a:r>
            <a:r>
              <a:rPr lang="de-DE" b="0" dirty="0" err="1"/>
              <a:t>aliquyam</a:t>
            </a:r>
            <a:r>
              <a:rPr lang="de-DE" b="0" dirty="0"/>
              <a:t> </a:t>
            </a:r>
            <a:r>
              <a:rPr lang="de-DE" b="0" dirty="0" err="1"/>
              <a:t>erat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voluptua</a:t>
            </a:r>
            <a:r>
              <a:rPr lang="de-DE" b="0" dirty="0"/>
              <a:t>. At </a:t>
            </a:r>
            <a:r>
              <a:rPr lang="de-DE" b="0" dirty="0" err="1"/>
              <a:t>vero</a:t>
            </a:r>
            <a:r>
              <a:rPr lang="de-DE" b="0" dirty="0"/>
              <a:t> </a:t>
            </a:r>
            <a:r>
              <a:rPr lang="de-DE" b="0" dirty="0" err="1"/>
              <a:t>eos</a:t>
            </a:r>
            <a:r>
              <a:rPr lang="de-DE" b="0" dirty="0"/>
              <a:t> et </a:t>
            </a:r>
            <a:r>
              <a:rPr lang="de-DE" b="0" dirty="0" err="1"/>
              <a:t>accusam</a:t>
            </a:r>
            <a:r>
              <a:rPr lang="de-DE" b="0" dirty="0"/>
              <a:t> et </a:t>
            </a:r>
            <a:r>
              <a:rPr lang="de-DE" b="0" dirty="0" err="1"/>
              <a:t>justo</a:t>
            </a:r>
            <a:r>
              <a:rPr lang="de-DE" b="0" dirty="0"/>
              <a:t> </a:t>
            </a:r>
            <a:r>
              <a:rPr lang="de-DE" b="0" dirty="0" err="1"/>
              <a:t>duo</a:t>
            </a:r>
            <a:r>
              <a:rPr lang="de-DE" b="0" dirty="0"/>
              <a:t> </a:t>
            </a:r>
            <a:r>
              <a:rPr lang="de-DE" b="0" dirty="0" err="1"/>
              <a:t>dolores</a:t>
            </a:r>
            <a:r>
              <a:rPr lang="de-DE" b="0" dirty="0"/>
              <a:t> et </a:t>
            </a:r>
            <a:r>
              <a:rPr lang="de-DE" b="0" dirty="0" err="1"/>
              <a:t>ea</a:t>
            </a:r>
            <a:r>
              <a:rPr lang="de-DE" b="0" dirty="0"/>
              <a:t> </a:t>
            </a:r>
            <a:r>
              <a:rPr lang="de-DE" b="0" dirty="0" err="1"/>
              <a:t>rebum</a:t>
            </a:r>
            <a:r>
              <a:rPr lang="de-DE" b="0" dirty="0"/>
              <a:t>. Stet </a:t>
            </a:r>
            <a:r>
              <a:rPr lang="de-DE" b="0" dirty="0" err="1"/>
              <a:t>clita</a:t>
            </a:r>
            <a:r>
              <a:rPr lang="de-DE" b="0" dirty="0"/>
              <a:t> </a:t>
            </a:r>
            <a:r>
              <a:rPr lang="de-DE" b="0" dirty="0" err="1"/>
              <a:t>kasd</a:t>
            </a:r>
            <a:r>
              <a:rPr lang="de-DE" b="0" dirty="0"/>
              <a:t> </a:t>
            </a:r>
            <a:r>
              <a:rPr lang="de-DE" b="0" dirty="0" err="1"/>
              <a:t>gubergren</a:t>
            </a:r>
            <a:r>
              <a:rPr lang="de-DE" b="0" dirty="0"/>
              <a:t>, </a:t>
            </a:r>
            <a:r>
              <a:rPr lang="de-DE" b="0" dirty="0" err="1"/>
              <a:t>no</a:t>
            </a:r>
            <a:r>
              <a:rPr lang="de-DE" b="0" dirty="0"/>
              <a:t> </a:t>
            </a:r>
            <a:r>
              <a:rPr lang="de-DE" b="0" dirty="0" err="1"/>
              <a:t>sea</a:t>
            </a:r>
            <a:r>
              <a:rPr lang="de-DE" b="0" dirty="0"/>
              <a:t> </a:t>
            </a:r>
            <a:r>
              <a:rPr lang="de-DE" b="0" dirty="0" err="1"/>
              <a:t>takimata</a:t>
            </a:r>
            <a:r>
              <a:rPr lang="de-DE" b="0" dirty="0"/>
              <a:t> sanctus </a:t>
            </a:r>
            <a:r>
              <a:rPr lang="de-DE" b="0" dirty="0" err="1"/>
              <a:t>est.</a:t>
            </a:r>
            <a:r>
              <a:rPr lang="de-DE" b="0" dirty="0"/>
              <a:t> </a:t>
            </a:r>
          </a:p>
          <a:p>
            <a:pPr lvl="1"/>
            <a:endParaRPr lang="de-DE" dirty="0"/>
          </a:p>
          <a:p>
            <a:pPr lvl="1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</a:p>
          <a:p>
            <a:pPr lvl="1"/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</a:p>
          <a:p>
            <a:pPr lvl="1"/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</a:t>
            </a:r>
            <a:r>
              <a:rPr lang="de-DE" dirty="0" err="1"/>
              <a:t>erat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</a:p>
          <a:p>
            <a:pPr lvl="1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pPr lvl="1"/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.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82EBDDFE-487A-C74E-88C4-372F8E8894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Subheadline</a:t>
            </a:r>
          </a:p>
        </p:txBody>
      </p:sp>
      <p:pic>
        <p:nvPicPr>
          <p:cNvPr id="10" name="Bildplatzhalter 6">
            <a:extLst>
              <a:ext uri="{FF2B5EF4-FFF2-40B4-BE49-F238E27FC236}">
                <a16:creationId xmlns:a16="http://schemas.microsoft.com/office/drawing/2014/main" id="{453A9B02-5F0D-C042-9E40-5C5950B1CF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32" b="-534"/>
          <a:stretch/>
        </p:blipFill>
        <p:spPr>
          <a:xfrm>
            <a:off x="8959850" y="361100"/>
            <a:ext cx="1119187" cy="51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2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346448A-A66F-394A-BFC0-196476878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A8698-911E-5940-9F2E-C40F9923D012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FAC24F3-34DF-6549-9444-FFF140586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357EDD-BA2B-F54B-96E0-A16042BF2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F86EC091-BB59-EC42-941B-C3E53F7386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32" b="-534"/>
          <a:stretch/>
        </p:blipFill>
        <p:spPr>
          <a:xfrm>
            <a:off x="8959850" y="361100"/>
            <a:ext cx="1119187" cy="518375"/>
          </a:xfrm>
        </p:spPr>
      </p:pic>
    </p:spTree>
    <p:extLst>
      <p:ext uri="{BB962C8B-B14F-4D97-AF65-F5344CB8AC3E}">
        <p14:creationId xmlns:p14="http://schemas.microsoft.com/office/powerpoint/2010/main" val="1570851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D42C76-E1E4-104D-BA8A-DEB9A7B48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Zwei </a:t>
            </a:r>
            <a:r>
              <a:rPr lang="de-DE" dirty="0" err="1"/>
              <a:t>inhalte</a:t>
            </a:r>
            <a:r>
              <a:rPr lang="de-DE" dirty="0"/>
              <a:t> </a:t>
            </a:r>
            <a:r>
              <a:rPr lang="de-DE"/>
              <a:t>halbseitiG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838322E-4A84-4045-A6AB-2B99D7860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5CDDC-A321-494E-8450-821D137642F3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83A1913-F194-FC47-B634-51A2FBD8C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67928C-75B2-1A41-B692-419547D4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4</a:t>
            </a:fld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0970A34C-3095-4A4F-A9FB-4B822E883F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BA1A689-9003-3942-8E27-958D5890B5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676F4058-6EE6-924B-B062-CED365808B20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6C43D025-8C99-454A-A740-7AF3B3A3723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363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C787E0-F20D-3A4A-97A0-4A6145CA4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und ganzseitiges </a:t>
            </a:r>
            <a:r>
              <a:rPr lang="de-DE" dirty="0" err="1"/>
              <a:t>bild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DFBE686-684E-2B4E-A4AF-D68B860D7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21EE-8599-3846-A88D-417723E379FB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D66523-4C09-FE44-B80D-16D240D8A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7CF03DD-3FB1-034C-95B0-5046E4129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5</a:t>
            </a:fld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FD79BF6-BC7E-864D-A2ED-897BE64670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3BA4E1B-2452-9F4D-99EB-CB0148C0B8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02E16CE-184A-4D4E-8C7D-10E30AB3F5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Subheadline</a:t>
            </a:r>
          </a:p>
        </p:txBody>
      </p:sp>
    </p:spTree>
    <p:extLst>
      <p:ext uri="{BB962C8B-B14F-4D97-AF65-F5344CB8AC3E}">
        <p14:creationId xmlns:p14="http://schemas.microsoft.com/office/powerpoint/2010/main" val="4021561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3">
            <a:extLst>
              <a:ext uri="{FF2B5EF4-FFF2-40B4-BE49-F238E27FC236}">
                <a16:creationId xmlns:a16="http://schemas.microsoft.com/office/drawing/2014/main" id="{59C81E56-7992-1F4D-B72A-AA4072B2D56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61583" y="3428276"/>
            <a:ext cx="1471676" cy="1473119"/>
          </a:xfrm>
          <a:prstGeom prst="ellipse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9449575-8653-EF49-B305-70EE0335E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BEISPIELFOLIE PERSONENVORSTELLUNG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365B7F-8571-754C-BEB4-38DEF2F9C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7A803-DE01-4D43-B656-436E2663A4C3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6CB3B2-955C-1E4D-B9D6-DD7CB52B3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EB1487-3E96-114A-8C0A-931497D8D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6</a:t>
            </a:fld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95B53B-4A2A-454A-AFF2-DAEF2314C8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5938" y="1745869"/>
            <a:ext cx="10515600" cy="4351338"/>
          </a:xfrm>
        </p:spPr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: </a:t>
            </a:r>
          </a:p>
          <a:p>
            <a:pPr lvl="1"/>
            <a:r>
              <a:rPr lang="de-DE" b="1" dirty="0"/>
              <a:t>Erste Hervorhebung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</a:p>
          <a:p>
            <a:pPr lvl="1"/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b="1" dirty="0"/>
              <a:t>zweite Hervorhebung</a:t>
            </a:r>
            <a:r>
              <a:rPr lang="de-DE" dirty="0"/>
              <a:t>, </a:t>
            </a:r>
            <a:r>
              <a:rPr lang="de-DE" dirty="0" err="1"/>
              <a:t>sed</a:t>
            </a:r>
            <a:r>
              <a:rPr lang="de-DE" dirty="0"/>
              <a:t>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endParaRPr lang="de-DE" dirty="0"/>
          </a:p>
          <a:p>
            <a:pPr lvl="1"/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b="1" dirty="0"/>
              <a:t>dritte Hervorhebung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</a:t>
            </a:r>
            <a:endParaRPr lang="de-DE" b="1" dirty="0"/>
          </a:p>
          <a:p>
            <a:endParaRPr lang="de-DE" dirty="0"/>
          </a:p>
        </p:txBody>
      </p:sp>
      <p:pic>
        <p:nvPicPr>
          <p:cNvPr id="9" name="Bildplatzhalter 13">
            <a:extLst>
              <a:ext uri="{FF2B5EF4-FFF2-40B4-BE49-F238E27FC236}">
                <a16:creationId xmlns:a16="http://schemas.microsoft.com/office/drawing/2014/main" id="{CC9DE564-406B-8847-B4E8-085039A0F40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44431" y="3429000"/>
            <a:ext cx="1471676" cy="1473119"/>
          </a:xfrm>
          <a:prstGeom prst="ellipse">
            <a:avLst/>
          </a:prstGeom>
        </p:spPr>
      </p:pic>
      <p:pic>
        <p:nvPicPr>
          <p:cNvPr id="11" name="Bildplatzhalter 31">
            <a:extLst>
              <a:ext uri="{FF2B5EF4-FFF2-40B4-BE49-F238E27FC236}">
                <a16:creationId xmlns:a16="http://schemas.microsoft.com/office/drawing/2014/main" id="{23A5CC96-D0AA-904A-B495-276EB6D3218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938" y="3429000"/>
            <a:ext cx="1473843" cy="1472400"/>
          </a:xfrm>
          <a:prstGeom prst="ellipse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409450E-ADB2-DC48-9E38-6544749EFF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7083" y="3429000"/>
            <a:ext cx="1472400" cy="1472400"/>
          </a:xfrm>
          <a:prstGeom prst="ellipse">
            <a:avLst/>
          </a:prstGeom>
        </p:spPr>
      </p:pic>
      <p:sp>
        <p:nvSpPr>
          <p:cNvPr id="13" name="Bogen 12">
            <a:extLst>
              <a:ext uri="{FF2B5EF4-FFF2-40B4-BE49-F238E27FC236}">
                <a16:creationId xmlns:a16="http://schemas.microsoft.com/office/drawing/2014/main" id="{99530613-3431-B344-BE7C-FE884BCE91F9}"/>
              </a:ext>
            </a:extLst>
          </p:cNvPr>
          <p:cNvSpPr/>
          <p:nvPr/>
        </p:nvSpPr>
        <p:spPr>
          <a:xfrm>
            <a:off x="6597083" y="3428276"/>
            <a:ext cx="1472400" cy="1472400"/>
          </a:xfrm>
          <a:prstGeom prst="arc">
            <a:avLst/>
          </a:prstGeom>
          <a:ln w="50800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Bogen 13">
            <a:extLst>
              <a:ext uri="{FF2B5EF4-FFF2-40B4-BE49-F238E27FC236}">
                <a16:creationId xmlns:a16="http://schemas.microsoft.com/office/drawing/2014/main" id="{E3919FA1-139D-CB46-ACE6-4C84E0B347D2}"/>
              </a:ext>
            </a:extLst>
          </p:cNvPr>
          <p:cNvSpPr/>
          <p:nvPr/>
        </p:nvSpPr>
        <p:spPr>
          <a:xfrm rot="10800000">
            <a:off x="4568778" y="3428276"/>
            <a:ext cx="1472400" cy="1472400"/>
          </a:xfrm>
          <a:prstGeom prst="arc">
            <a:avLst/>
          </a:prstGeom>
          <a:ln w="50800">
            <a:solidFill>
              <a:srgbClr val="00B7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Bogen 14">
            <a:extLst>
              <a:ext uri="{FF2B5EF4-FFF2-40B4-BE49-F238E27FC236}">
                <a16:creationId xmlns:a16="http://schemas.microsoft.com/office/drawing/2014/main" id="{194CFC6B-7F40-1C4B-AF6E-E6A28087E569}"/>
              </a:ext>
            </a:extLst>
          </p:cNvPr>
          <p:cNvSpPr/>
          <p:nvPr/>
        </p:nvSpPr>
        <p:spPr>
          <a:xfrm rot="16200000">
            <a:off x="2540472" y="3429000"/>
            <a:ext cx="1472400" cy="1472400"/>
          </a:xfrm>
          <a:prstGeom prst="arc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Bogen 15">
            <a:extLst>
              <a:ext uri="{FF2B5EF4-FFF2-40B4-BE49-F238E27FC236}">
                <a16:creationId xmlns:a16="http://schemas.microsoft.com/office/drawing/2014/main" id="{64F3E376-5054-2047-9AD2-1E36C4A4166C}"/>
              </a:ext>
            </a:extLst>
          </p:cNvPr>
          <p:cNvSpPr/>
          <p:nvPr/>
        </p:nvSpPr>
        <p:spPr>
          <a:xfrm rot="5400000">
            <a:off x="510187" y="3428276"/>
            <a:ext cx="1472400" cy="1472400"/>
          </a:xfrm>
          <a:prstGeom prst="arc">
            <a:avLst/>
          </a:prstGeom>
          <a:ln w="50800">
            <a:solidFill>
              <a:srgbClr val="00C7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680A19E-1662-4347-8C58-3CFC6454507C}"/>
              </a:ext>
            </a:extLst>
          </p:cNvPr>
          <p:cNvSpPr txBox="1"/>
          <p:nvPr/>
        </p:nvSpPr>
        <p:spPr>
          <a:xfrm>
            <a:off x="515938" y="5054138"/>
            <a:ext cx="1466649" cy="307777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de-DE" sz="1000" b="1" dirty="0">
                <a:solidFill>
                  <a:srgbClr val="00C7B1"/>
                </a:solidFill>
              </a:rPr>
              <a:t>Dr. Marius Brinkmann</a:t>
            </a:r>
          </a:p>
          <a:p>
            <a:pPr algn="ctr"/>
            <a:r>
              <a:rPr lang="de-DE" sz="1000" dirty="0"/>
              <a:t>Geschäftsführung 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1DC6E64-1E86-894B-A3E4-F051357FE3AA}"/>
              </a:ext>
            </a:extLst>
          </p:cNvPr>
          <p:cNvSpPr txBox="1"/>
          <p:nvPr/>
        </p:nvSpPr>
        <p:spPr>
          <a:xfrm>
            <a:off x="2407660" y="5054138"/>
            <a:ext cx="1660092" cy="307777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de-DE" sz="1000" b="1" dirty="0"/>
              <a:t>Lena-Johanna Herrmann</a:t>
            </a:r>
          </a:p>
          <a:p>
            <a:pPr algn="ctr"/>
            <a:r>
              <a:rPr lang="de-DE" sz="1000" dirty="0"/>
              <a:t>Cluster-Assistenz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24D42F8-2DC2-244B-BA80-6AD5E8849840}"/>
              </a:ext>
            </a:extLst>
          </p:cNvPr>
          <p:cNvSpPr txBox="1"/>
          <p:nvPr/>
        </p:nvSpPr>
        <p:spPr>
          <a:xfrm>
            <a:off x="4474931" y="5054138"/>
            <a:ext cx="16600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000" b="1" dirty="0">
                <a:solidFill>
                  <a:srgbClr val="00B74F"/>
                </a:solidFill>
              </a:rPr>
              <a:t>Musterfrau</a:t>
            </a:r>
          </a:p>
          <a:p>
            <a:pPr algn="ctr"/>
            <a:r>
              <a:rPr lang="de-DE" sz="1000" dirty="0"/>
              <a:t>Marketing &amp; Kommunikation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740A6CA-8166-5C4B-8CE2-EFFCDAAFFB89}"/>
              </a:ext>
            </a:extLst>
          </p:cNvPr>
          <p:cNvSpPr txBox="1"/>
          <p:nvPr/>
        </p:nvSpPr>
        <p:spPr>
          <a:xfrm>
            <a:off x="6503237" y="5054138"/>
            <a:ext cx="16600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000" b="1" dirty="0"/>
              <a:t>Dr. </a:t>
            </a:r>
            <a:r>
              <a:rPr lang="de-DE" sz="1000" b="1" dirty="0" err="1"/>
              <a:t>Domenik</a:t>
            </a:r>
            <a:r>
              <a:rPr lang="de-DE" sz="1000" b="1" dirty="0"/>
              <a:t> Helms</a:t>
            </a:r>
          </a:p>
          <a:p>
            <a:pPr algn="ctr"/>
            <a:r>
              <a:rPr lang="de-DE" sz="1000" dirty="0"/>
              <a:t>Gesamtkoordination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878CD0F7-C018-3945-8E26-E053290F99D0}"/>
              </a:ext>
            </a:extLst>
          </p:cNvPr>
          <p:cNvSpPr txBox="1"/>
          <p:nvPr/>
        </p:nvSpPr>
        <p:spPr>
          <a:xfrm>
            <a:off x="8514734" y="5054138"/>
            <a:ext cx="215326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000" b="1" dirty="0"/>
              <a:t>+ 6 Koordinator/innen </a:t>
            </a:r>
            <a:r>
              <a:rPr lang="de-DE" sz="1000" dirty="0"/>
              <a:t>der Zukunftslabore ab Oktober 2019</a:t>
            </a: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376F72B6-8FFB-0D4B-B78E-B730C74A057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9166" y="3429000"/>
            <a:ext cx="1824526" cy="1471676"/>
          </a:xfrm>
          <a:prstGeom prst="rect">
            <a:avLst/>
          </a:prstGeom>
        </p:spPr>
      </p:pic>
      <p:pic>
        <p:nvPicPr>
          <p:cNvPr id="22" name="Bildplatzhalter 6">
            <a:extLst>
              <a:ext uri="{FF2B5EF4-FFF2-40B4-BE49-F238E27FC236}">
                <a16:creationId xmlns:a16="http://schemas.microsoft.com/office/drawing/2014/main" id="{33D8C60C-26C2-A94B-96BA-B6D28518A1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2032" b="-534"/>
          <a:stretch/>
        </p:blipFill>
        <p:spPr>
          <a:xfrm>
            <a:off x="8959850" y="361100"/>
            <a:ext cx="1119187" cy="51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30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3FD089-E07E-9A40-8495-53EB8ADEA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ZUKUNFTSLABOR ÜBERSICHT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2EC1E2-7346-4A48-AD7B-7DB8D709A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74D5D-BEE7-0E44-B53B-17346C1441AE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72CF612-4930-AC4A-9BE5-F6D4A4ECF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379CB4A-552D-9249-A732-B1B7C36BA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7</a:t>
            </a:fld>
            <a:endParaRPr lang="de-DE"/>
          </a:p>
        </p:txBody>
      </p:sp>
      <p:pic>
        <p:nvPicPr>
          <p:cNvPr id="20" name="Bildplatzhalter 19">
            <a:extLst>
              <a:ext uri="{FF2B5EF4-FFF2-40B4-BE49-F238E27FC236}">
                <a16:creationId xmlns:a16="http://schemas.microsoft.com/office/drawing/2014/main" id="{F8FC926E-728F-6D4E-85D5-86826DA00F3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538" y="1753352"/>
            <a:ext cx="1620000" cy="1620000"/>
          </a:xfrm>
        </p:spPr>
      </p:pic>
      <p:pic>
        <p:nvPicPr>
          <p:cNvPr id="22" name="Bildplatzhalter 21">
            <a:extLst>
              <a:ext uri="{FF2B5EF4-FFF2-40B4-BE49-F238E27FC236}">
                <a16:creationId xmlns:a16="http://schemas.microsoft.com/office/drawing/2014/main" id="{34B013B2-0AB6-D74A-BA92-8DD92EAA98A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1088" y="1695161"/>
            <a:ext cx="1620000" cy="1620000"/>
          </a:xfrm>
        </p:spPr>
      </p:pic>
      <p:pic>
        <p:nvPicPr>
          <p:cNvPr id="24" name="Bildplatzhalter 23">
            <a:extLst>
              <a:ext uri="{FF2B5EF4-FFF2-40B4-BE49-F238E27FC236}">
                <a16:creationId xmlns:a16="http://schemas.microsoft.com/office/drawing/2014/main" id="{7ED2BAE4-2B1D-4646-84C4-4406EF83855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5846" y="1695161"/>
            <a:ext cx="1620000" cy="1620000"/>
          </a:xfrm>
        </p:spPr>
      </p:pic>
      <p:pic>
        <p:nvPicPr>
          <p:cNvPr id="26" name="Bildplatzhalter 25">
            <a:extLst>
              <a:ext uri="{FF2B5EF4-FFF2-40B4-BE49-F238E27FC236}">
                <a16:creationId xmlns:a16="http://schemas.microsoft.com/office/drawing/2014/main" id="{48D8DEB7-A14C-104B-A84C-29525F5A0E0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615" y="1831137"/>
            <a:ext cx="1620000" cy="1620000"/>
          </a:xfrm>
        </p:spPr>
      </p:pic>
      <p:pic>
        <p:nvPicPr>
          <p:cNvPr id="30" name="Bildplatzhalter 29">
            <a:extLst>
              <a:ext uri="{FF2B5EF4-FFF2-40B4-BE49-F238E27FC236}">
                <a16:creationId xmlns:a16="http://schemas.microsoft.com/office/drawing/2014/main" id="{3FD77525-41A1-4949-A380-CAD19888CB8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6321" y="1745039"/>
            <a:ext cx="1620000" cy="1620000"/>
          </a:xfrm>
        </p:spPr>
      </p:pic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8004E468-475E-2C4E-9389-CA6328088C9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r>
              <a:rPr lang="de-DE" b="0" dirty="0"/>
              <a:t> </a:t>
            </a:r>
            <a:r>
              <a:rPr lang="de-DE" b="0" dirty="0" err="1"/>
              <a:t>labore</a:t>
            </a:r>
            <a:r>
              <a:rPr lang="de-DE" b="0" dirty="0"/>
              <a:t> et </a:t>
            </a:r>
            <a:r>
              <a:rPr lang="de-DE" b="0" dirty="0" err="1"/>
              <a:t>dolore</a:t>
            </a:r>
            <a:endParaRPr lang="de-DE" b="0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DD7A76DE-958E-3A47-A481-1AC86BF7BE7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r>
              <a:rPr lang="de-DE" b="0" dirty="0"/>
              <a:t> </a:t>
            </a:r>
            <a:r>
              <a:rPr lang="de-DE" b="0" dirty="0" err="1"/>
              <a:t>labore</a:t>
            </a:r>
            <a:r>
              <a:rPr lang="de-DE" b="0" dirty="0"/>
              <a:t> et </a:t>
            </a:r>
            <a:r>
              <a:rPr lang="de-DE" b="0" dirty="0" err="1"/>
              <a:t>dolore</a:t>
            </a:r>
            <a:endParaRPr lang="de-DE" b="0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F300373C-34B8-C145-9C7D-16613F69FDD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r>
              <a:rPr lang="de-DE" b="0" dirty="0"/>
              <a:t> </a:t>
            </a:r>
            <a:r>
              <a:rPr lang="de-DE" b="0" dirty="0" err="1"/>
              <a:t>labore</a:t>
            </a:r>
            <a:r>
              <a:rPr lang="de-DE" b="0" dirty="0"/>
              <a:t> et </a:t>
            </a:r>
            <a:r>
              <a:rPr lang="de-DE" b="0" dirty="0" err="1"/>
              <a:t>dolore</a:t>
            </a:r>
            <a:r>
              <a:rPr lang="de-DE" b="0" dirty="0"/>
              <a:t> magna </a:t>
            </a:r>
            <a:r>
              <a:rPr lang="de-DE" b="0" dirty="0" err="1"/>
              <a:t>aliquyam</a:t>
            </a:r>
            <a:endParaRPr lang="de-DE" b="0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667B9A33-4F17-2942-B11C-0A9C5FEAE0F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endParaRPr lang="de-DE" b="0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98051A2A-7CDA-1546-A5B7-4635B1CA4C8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r>
              <a:rPr lang="de-DE" b="0" dirty="0"/>
              <a:t> </a:t>
            </a:r>
            <a:r>
              <a:rPr lang="de-DE" b="0" dirty="0" err="1"/>
              <a:t>labore</a:t>
            </a:r>
            <a:r>
              <a:rPr lang="de-DE" b="0" dirty="0"/>
              <a:t> et </a:t>
            </a:r>
            <a:r>
              <a:rPr lang="de-DE" b="0" dirty="0" err="1"/>
              <a:t>dolore</a:t>
            </a:r>
            <a:r>
              <a:rPr lang="de-DE" b="0" dirty="0"/>
              <a:t> magna </a:t>
            </a:r>
            <a:r>
              <a:rPr lang="de-DE" b="0" dirty="0" err="1"/>
              <a:t>aliquyam</a:t>
            </a:r>
            <a:r>
              <a:rPr lang="de-DE" b="0" dirty="0"/>
              <a:t> </a:t>
            </a:r>
            <a:r>
              <a:rPr lang="de-DE" b="0" dirty="0" err="1"/>
              <a:t>erat</a:t>
            </a:r>
            <a:r>
              <a:rPr lang="de-DE" b="0" dirty="0"/>
              <a:t>, 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91D4747B-3068-FA42-B498-187D7DB32E4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r>
              <a:rPr lang="de-DE" b="0" dirty="0"/>
              <a:t> </a:t>
            </a:r>
            <a:r>
              <a:rPr lang="de-DE" b="0" dirty="0" err="1"/>
              <a:t>labore</a:t>
            </a:r>
            <a:r>
              <a:rPr lang="de-DE" b="0" dirty="0"/>
              <a:t> et </a:t>
            </a:r>
            <a:r>
              <a:rPr lang="de-DE" b="0" dirty="0" err="1"/>
              <a:t>dolore</a:t>
            </a:r>
            <a:endParaRPr lang="de-DE" b="0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4707826-25E7-B94B-965D-A51FD485A82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15938" y="938747"/>
            <a:ext cx="5443537" cy="522289"/>
          </a:xfrm>
        </p:spPr>
        <p:txBody>
          <a:bodyPr/>
          <a:lstStyle/>
          <a:p>
            <a:r>
              <a:rPr lang="de-DE" b="0" dirty="0"/>
              <a:t>Subheadline</a:t>
            </a:r>
          </a:p>
        </p:txBody>
      </p:sp>
      <p:pic>
        <p:nvPicPr>
          <p:cNvPr id="19" name="Bildplatzhalter 6">
            <a:extLst>
              <a:ext uri="{FF2B5EF4-FFF2-40B4-BE49-F238E27FC236}">
                <a16:creationId xmlns:a16="http://schemas.microsoft.com/office/drawing/2014/main" id="{9D546E9C-6176-664C-AF53-BD76FAB9FAD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032" b="-534"/>
          <a:stretch/>
        </p:blipFill>
        <p:spPr>
          <a:xfrm>
            <a:off x="8959850" y="361100"/>
            <a:ext cx="1119187" cy="518375"/>
          </a:xfrm>
          <a:prstGeom prst="rect">
            <a:avLst/>
          </a:prstGeom>
        </p:spPr>
      </p:pic>
      <p:pic>
        <p:nvPicPr>
          <p:cNvPr id="27" name="Bildplatzhalter 27">
            <a:extLst>
              <a:ext uri="{FF2B5EF4-FFF2-40B4-BE49-F238E27FC236}">
                <a16:creationId xmlns:a16="http://schemas.microsoft.com/office/drawing/2014/main" id="{149B5363-3814-4341-B700-A8B289E8D4B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800447" y="1834207"/>
            <a:ext cx="1942603" cy="161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02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22BF142-9C59-4F4E-A208-019455367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6BB56-D1A1-7443-A20E-8F136152CA1E}" type="datetime4">
              <a:rPr lang="de-DE" smtClean="0"/>
              <a:t>18. Oktober 2019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A585DD9-E83D-D44C-9999-0CA57C473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566435-5271-AA4E-BF03-10242D012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80A2F4E-D83F-EF43-BA2A-50AF05DCE31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anchor="ctr" anchorCtr="0"/>
          <a:lstStyle/>
          <a:p>
            <a:r>
              <a:rPr lang="de-DE" b="0" dirty="0" err="1"/>
              <a:t>Lorem</a:t>
            </a:r>
            <a:r>
              <a:rPr lang="de-DE" b="0" dirty="0"/>
              <a:t> </a:t>
            </a:r>
            <a:r>
              <a:rPr lang="de-DE" b="0" dirty="0" err="1"/>
              <a:t>ipsum</a:t>
            </a:r>
            <a:r>
              <a:rPr lang="de-DE" b="0" dirty="0"/>
              <a:t> </a:t>
            </a:r>
            <a:r>
              <a:rPr lang="de-DE" b="0" dirty="0" err="1"/>
              <a:t>dolor</a:t>
            </a:r>
            <a:r>
              <a:rPr lang="de-DE" b="0" dirty="0"/>
              <a:t> </a:t>
            </a:r>
            <a:r>
              <a:rPr lang="de-DE" b="0" dirty="0" err="1"/>
              <a:t>sit</a:t>
            </a:r>
            <a:r>
              <a:rPr lang="de-DE" b="0" dirty="0"/>
              <a:t> </a:t>
            </a:r>
            <a:r>
              <a:rPr lang="de-DE" b="0" dirty="0" err="1"/>
              <a:t>amet</a:t>
            </a:r>
            <a:r>
              <a:rPr lang="de-DE" b="0" dirty="0"/>
              <a:t>, </a:t>
            </a:r>
            <a:r>
              <a:rPr lang="de-DE" b="0" dirty="0" err="1"/>
              <a:t>consetetur</a:t>
            </a:r>
            <a:r>
              <a:rPr lang="de-DE" b="0" dirty="0"/>
              <a:t> </a:t>
            </a:r>
            <a:r>
              <a:rPr lang="de-DE" b="0" dirty="0" err="1"/>
              <a:t>sadipscing</a:t>
            </a:r>
            <a:r>
              <a:rPr lang="de-DE" b="0" dirty="0"/>
              <a:t> </a:t>
            </a:r>
            <a:r>
              <a:rPr lang="de-DE" b="0" dirty="0" err="1"/>
              <a:t>elitr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nonumy</a:t>
            </a:r>
            <a:r>
              <a:rPr lang="de-DE" b="0" dirty="0"/>
              <a:t> </a:t>
            </a:r>
            <a:r>
              <a:rPr lang="de-DE" b="0" dirty="0" err="1"/>
              <a:t>eirmod</a:t>
            </a:r>
            <a:r>
              <a:rPr lang="de-DE" b="0" dirty="0"/>
              <a:t> </a:t>
            </a:r>
            <a:r>
              <a:rPr lang="de-DE" b="0" dirty="0" err="1"/>
              <a:t>tempor</a:t>
            </a:r>
            <a:r>
              <a:rPr lang="de-DE" b="0" dirty="0"/>
              <a:t> </a:t>
            </a:r>
            <a:r>
              <a:rPr lang="de-DE" b="0" dirty="0" err="1"/>
              <a:t>invidunt</a:t>
            </a:r>
            <a:r>
              <a:rPr lang="de-DE" b="0" dirty="0"/>
              <a:t> </a:t>
            </a:r>
            <a:r>
              <a:rPr lang="de-DE" b="0" dirty="0" err="1"/>
              <a:t>ut</a:t>
            </a:r>
            <a:r>
              <a:rPr lang="de-DE" b="0" dirty="0"/>
              <a:t> </a:t>
            </a:r>
            <a:r>
              <a:rPr lang="de-DE" b="0" dirty="0" err="1"/>
              <a:t>labore</a:t>
            </a:r>
            <a:r>
              <a:rPr lang="de-DE" b="0" dirty="0"/>
              <a:t> et </a:t>
            </a:r>
            <a:r>
              <a:rPr lang="de-DE" b="0" dirty="0" err="1"/>
              <a:t>dolore</a:t>
            </a:r>
            <a:r>
              <a:rPr lang="de-DE" b="0" dirty="0"/>
              <a:t> magna </a:t>
            </a:r>
            <a:r>
              <a:rPr lang="de-DE" b="0" dirty="0" err="1"/>
              <a:t>aliquyam</a:t>
            </a:r>
            <a:r>
              <a:rPr lang="de-DE" b="0" dirty="0"/>
              <a:t> </a:t>
            </a:r>
            <a:r>
              <a:rPr lang="de-DE" b="0" dirty="0" err="1"/>
              <a:t>erat</a:t>
            </a:r>
            <a:r>
              <a:rPr lang="de-DE" b="0" dirty="0"/>
              <a:t>, </a:t>
            </a:r>
            <a:r>
              <a:rPr lang="de-DE" b="0" dirty="0" err="1"/>
              <a:t>sed</a:t>
            </a:r>
            <a:r>
              <a:rPr lang="de-DE" b="0" dirty="0"/>
              <a:t> </a:t>
            </a:r>
            <a:r>
              <a:rPr lang="de-DE" b="0" dirty="0" err="1"/>
              <a:t>diam</a:t>
            </a:r>
            <a:r>
              <a:rPr lang="de-DE" b="0" dirty="0"/>
              <a:t> </a:t>
            </a:r>
            <a:r>
              <a:rPr lang="de-DE" b="0" dirty="0" err="1"/>
              <a:t>voluptua</a:t>
            </a:r>
            <a:r>
              <a:rPr lang="de-DE" b="0" dirty="0"/>
              <a:t>. At </a:t>
            </a:r>
            <a:r>
              <a:rPr lang="de-DE" b="0" dirty="0" err="1"/>
              <a:t>vero</a:t>
            </a:r>
            <a:r>
              <a:rPr lang="de-DE" b="0" dirty="0"/>
              <a:t> </a:t>
            </a:r>
            <a:r>
              <a:rPr lang="de-DE" b="0" dirty="0" err="1"/>
              <a:t>eos</a:t>
            </a:r>
            <a:r>
              <a:rPr lang="de-DE" b="0" dirty="0"/>
              <a:t> et </a:t>
            </a:r>
            <a:r>
              <a:rPr lang="de-DE" b="0" dirty="0" err="1"/>
              <a:t>accusam</a:t>
            </a:r>
            <a:r>
              <a:rPr lang="de-DE" b="0" dirty="0"/>
              <a:t> et </a:t>
            </a:r>
            <a:r>
              <a:rPr lang="de-DE" b="0" dirty="0" err="1"/>
              <a:t>justo</a:t>
            </a:r>
            <a:r>
              <a:rPr lang="de-DE" b="0" dirty="0"/>
              <a:t> </a:t>
            </a:r>
            <a:r>
              <a:rPr lang="de-DE" b="0" dirty="0" err="1"/>
              <a:t>duo</a:t>
            </a:r>
            <a:r>
              <a:rPr lang="de-DE" b="0" dirty="0"/>
              <a:t> </a:t>
            </a:r>
            <a:r>
              <a:rPr lang="de-DE" b="0" dirty="0" err="1"/>
              <a:t>dolores</a:t>
            </a:r>
            <a:r>
              <a:rPr lang="de-DE" b="0" dirty="0"/>
              <a:t> et </a:t>
            </a:r>
            <a:r>
              <a:rPr lang="de-DE" b="0" dirty="0" err="1"/>
              <a:t>ea</a:t>
            </a:r>
            <a:r>
              <a:rPr lang="de-DE" b="0" dirty="0"/>
              <a:t> </a:t>
            </a:r>
            <a:r>
              <a:rPr lang="de-DE" b="0" dirty="0" err="1"/>
              <a:t>rebum</a:t>
            </a:r>
            <a:r>
              <a:rPr lang="de-DE" b="0" dirty="0"/>
              <a:t>. </a:t>
            </a: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CDF1115E-BFBF-9947-904B-DCD67BF0B8A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547C6538-93D5-CC4B-A170-6BF7E3ECC0B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06453276-0BF3-904A-A76C-B59D32ACBB9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</p:spTree>
    <p:extLst>
      <p:ext uri="{BB962C8B-B14F-4D97-AF65-F5344CB8AC3E}">
        <p14:creationId xmlns:p14="http://schemas.microsoft.com/office/powerpoint/2010/main" val="2969842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64FD9B8C-2AC5-924C-85DD-AAC2D7782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FARBEN UND FORMEN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84E47E9-76FA-F042-B461-6F2211E6F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41F52-23A6-7145-A910-5DB62724D079}" type="datetime4">
              <a:rPr lang="de-DE" smtClean="0"/>
              <a:t>18. Oktober 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8E8E98C-25CD-074B-BE62-4AFFE7392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Fusszeile Lorem Ipsum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3F84747-A7E6-7943-B82A-010D5FD12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66C05-C6F8-854B-853A-C45F7CAC2680}" type="slidenum">
              <a:rPr lang="de-DE" smtClean="0"/>
              <a:t>9</a:t>
            </a:fld>
            <a:endParaRPr lang="de-DE"/>
          </a:p>
        </p:txBody>
      </p:sp>
      <p:sp>
        <p:nvSpPr>
          <p:cNvPr id="9" name="Textplatzhalter 12">
            <a:extLst>
              <a:ext uri="{FF2B5EF4-FFF2-40B4-BE49-F238E27FC236}">
                <a16:creationId xmlns:a16="http://schemas.microsoft.com/office/drawing/2014/main" id="{99C35B45-B669-3340-AAF8-D746DFD53EFD}"/>
              </a:ext>
            </a:extLst>
          </p:cNvPr>
          <p:cNvSpPr txBox="1">
            <a:spLocks/>
          </p:cNvSpPr>
          <p:nvPr/>
        </p:nvSpPr>
        <p:spPr>
          <a:xfrm>
            <a:off x="515938" y="1736725"/>
            <a:ext cx="1966005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1300" b="1" dirty="0">
                <a:solidFill>
                  <a:schemeClr val="tx1"/>
                </a:solidFill>
              </a:rPr>
              <a:t>DESIGNFARBEN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0F34E4A-DB60-4B4E-B067-B6A1A82D44BD}"/>
              </a:ext>
            </a:extLst>
          </p:cNvPr>
          <p:cNvSpPr/>
          <p:nvPr/>
        </p:nvSpPr>
        <p:spPr>
          <a:xfrm>
            <a:off x="522606" y="2146240"/>
            <a:ext cx="1080000" cy="669342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platzhalter 12">
            <a:extLst>
              <a:ext uri="{FF2B5EF4-FFF2-40B4-BE49-F238E27FC236}">
                <a16:creationId xmlns:a16="http://schemas.microsoft.com/office/drawing/2014/main" id="{811CF132-BB10-B244-BA47-5E0C95E65B4E}"/>
              </a:ext>
            </a:extLst>
          </p:cNvPr>
          <p:cNvSpPr txBox="1">
            <a:spLocks/>
          </p:cNvSpPr>
          <p:nvPr/>
        </p:nvSpPr>
        <p:spPr>
          <a:xfrm>
            <a:off x="515938" y="2887926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255|255|255</a:t>
            </a:r>
          </a:p>
        </p:txBody>
      </p:sp>
      <p:sp>
        <p:nvSpPr>
          <p:cNvPr id="21" name="Textplatzhalter 12">
            <a:extLst>
              <a:ext uri="{FF2B5EF4-FFF2-40B4-BE49-F238E27FC236}">
                <a16:creationId xmlns:a16="http://schemas.microsoft.com/office/drawing/2014/main" id="{5B1A9776-C59D-644A-B288-C8AB5DD98098}"/>
              </a:ext>
            </a:extLst>
          </p:cNvPr>
          <p:cNvSpPr txBox="1">
            <a:spLocks/>
          </p:cNvSpPr>
          <p:nvPr/>
        </p:nvSpPr>
        <p:spPr>
          <a:xfrm>
            <a:off x="1645967" y="2887068"/>
            <a:ext cx="1125141" cy="365125"/>
          </a:xfrm>
          <a:prstGeom prst="rect">
            <a:avLst/>
          </a:prstGeom>
          <a:noFill/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242|242|242</a:t>
            </a:r>
          </a:p>
        </p:txBody>
      </p:sp>
      <p:sp>
        <p:nvSpPr>
          <p:cNvPr id="22" name="Textplatzhalter 12">
            <a:extLst>
              <a:ext uri="{FF2B5EF4-FFF2-40B4-BE49-F238E27FC236}">
                <a16:creationId xmlns:a16="http://schemas.microsoft.com/office/drawing/2014/main" id="{042B38BA-63FB-B441-A309-6167F906BDEE}"/>
              </a:ext>
            </a:extLst>
          </p:cNvPr>
          <p:cNvSpPr txBox="1">
            <a:spLocks/>
          </p:cNvSpPr>
          <p:nvPr/>
        </p:nvSpPr>
        <p:spPr>
          <a:xfrm>
            <a:off x="2760801" y="2886795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16|6|159</a:t>
            </a:r>
          </a:p>
        </p:txBody>
      </p:sp>
      <p:sp>
        <p:nvSpPr>
          <p:cNvPr id="23" name="Textplatzhalter 12">
            <a:extLst>
              <a:ext uri="{FF2B5EF4-FFF2-40B4-BE49-F238E27FC236}">
                <a16:creationId xmlns:a16="http://schemas.microsoft.com/office/drawing/2014/main" id="{BF8280E2-13FE-8943-BDFF-43ECF0351244}"/>
              </a:ext>
            </a:extLst>
          </p:cNvPr>
          <p:cNvSpPr txBox="1">
            <a:spLocks/>
          </p:cNvSpPr>
          <p:nvPr/>
        </p:nvSpPr>
        <p:spPr>
          <a:xfrm>
            <a:off x="3876659" y="2878312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228|0|54</a:t>
            </a:r>
          </a:p>
        </p:txBody>
      </p:sp>
      <p:sp>
        <p:nvSpPr>
          <p:cNvPr id="24" name="Textplatzhalter 12">
            <a:extLst>
              <a:ext uri="{FF2B5EF4-FFF2-40B4-BE49-F238E27FC236}">
                <a16:creationId xmlns:a16="http://schemas.microsoft.com/office/drawing/2014/main" id="{AD3B1709-A352-394D-A280-5F96917E98B5}"/>
              </a:ext>
            </a:extLst>
          </p:cNvPr>
          <p:cNvSpPr txBox="1">
            <a:spLocks/>
          </p:cNvSpPr>
          <p:nvPr/>
        </p:nvSpPr>
        <p:spPr>
          <a:xfrm>
            <a:off x="5002060" y="2886796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0|183|79</a:t>
            </a:r>
          </a:p>
        </p:txBody>
      </p:sp>
      <p:sp>
        <p:nvSpPr>
          <p:cNvPr id="25" name="Textplatzhalter 12">
            <a:extLst>
              <a:ext uri="{FF2B5EF4-FFF2-40B4-BE49-F238E27FC236}">
                <a16:creationId xmlns:a16="http://schemas.microsoft.com/office/drawing/2014/main" id="{FF88B685-3012-7A4D-8C51-C66ECA7B3C3C}"/>
              </a:ext>
            </a:extLst>
          </p:cNvPr>
          <p:cNvSpPr txBox="1">
            <a:spLocks/>
          </p:cNvSpPr>
          <p:nvPr/>
        </p:nvSpPr>
        <p:spPr>
          <a:xfrm>
            <a:off x="6116894" y="2886796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65|143|222</a:t>
            </a:r>
          </a:p>
        </p:txBody>
      </p:sp>
      <p:sp>
        <p:nvSpPr>
          <p:cNvPr id="26" name="Textplatzhalter 12">
            <a:extLst>
              <a:ext uri="{FF2B5EF4-FFF2-40B4-BE49-F238E27FC236}">
                <a16:creationId xmlns:a16="http://schemas.microsoft.com/office/drawing/2014/main" id="{4FB877B8-AAE2-1649-AFD9-5F053E197D21}"/>
              </a:ext>
            </a:extLst>
          </p:cNvPr>
          <p:cNvSpPr txBox="1">
            <a:spLocks/>
          </p:cNvSpPr>
          <p:nvPr/>
        </p:nvSpPr>
        <p:spPr>
          <a:xfrm>
            <a:off x="7239369" y="289188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0|94|184</a:t>
            </a:r>
          </a:p>
        </p:txBody>
      </p:sp>
      <p:sp>
        <p:nvSpPr>
          <p:cNvPr id="27" name="Textplatzhalter 12">
            <a:extLst>
              <a:ext uri="{FF2B5EF4-FFF2-40B4-BE49-F238E27FC236}">
                <a16:creationId xmlns:a16="http://schemas.microsoft.com/office/drawing/2014/main" id="{0A01A2AA-DE26-B74A-9241-D19894F539E8}"/>
              </a:ext>
            </a:extLst>
          </p:cNvPr>
          <p:cNvSpPr txBox="1">
            <a:spLocks/>
          </p:cNvSpPr>
          <p:nvPr/>
        </p:nvSpPr>
        <p:spPr>
          <a:xfrm>
            <a:off x="8352413" y="289075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151|215|0</a:t>
            </a:r>
          </a:p>
        </p:txBody>
      </p:sp>
      <p:sp>
        <p:nvSpPr>
          <p:cNvPr id="28" name="Textplatzhalter 12">
            <a:extLst>
              <a:ext uri="{FF2B5EF4-FFF2-40B4-BE49-F238E27FC236}">
                <a16:creationId xmlns:a16="http://schemas.microsoft.com/office/drawing/2014/main" id="{7F24CAD3-8891-5B4D-AE77-9B113EA9D1EF}"/>
              </a:ext>
            </a:extLst>
          </p:cNvPr>
          <p:cNvSpPr txBox="1">
            <a:spLocks/>
          </p:cNvSpPr>
          <p:nvPr/>
        </p:nvSpPr>
        <p:spPr>
          <a:xfrm>
            <a:off x="9472222" y="2886796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0|140|149</a:t>
            </a:r>
          </a:p>
        </p:txBody>
      </p:sp>
      <p:sp>
        <p:nvSpPr>
          <p:cNvPr id="29" name="Textplatzhalter 12">
            <a:extLst>
              <a:ext uri="{FF2B5EF4-FFF2-40B4-BE49-F238E27FC236}">
                <a16:creationId xmlns:a16="http://schemas.microsoft.com/office/drawing/2014/main" id="{2C607191-A24A-B64B-9CA8-48BDEC529E32}"/>
              </a:ext>
            </a:extLst>
          </p:cNvPr>
          <p:cNvSpPr txBox="1">
            <a:spLocks/>
          </p:cNvSpPr>
          <p:nvPr/>
        </p:nvSpPr>
        <p:spPr>
          <a:xfrm>
            <a:off x="10590928" y="2887926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dirty="0">
                <a:solidFill>
                  <a:schemeClr val="tx1"/>
                </a:solidFill>
              </a:rPr>
              <a:t>RGB: 0|199|177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FB870798-1B37-704A-B645-44A12660ED89}"/>
              </a:ext>
            </a:extLst>
          </p:cNvPr>
          <p:cNvSpPr/>
          <p:nvPr/>
        </p:nvSpPr>
        <p:spPr>
          <a:xfrm>
            <a:off x="1641308" y="2146240"/>
            <a:ext cx="1080000" cy="66934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F96AF4C-8286-A941-8C5D-33F157EE5D37}"/>
              </a:ext>
            </a:extLst>
          </p:cNvPr>
          <p:cNvSpPr/>
          <p:nvPr/>
        </p:nvSpPr>
        <p:spPr>
          <a:xfrm>
            <a:off x="2760010" y="2146240"/>
            <a:ext cx="1080000" cy="6693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EAFE03D-13AE-3641-BF45-6974E7701D8D}"/>
              </a:ext>
            </a:extLst>
          </p:cNvPr>
          <p:cNvSpPr/>
          <p:nvPr/>
        </p:nvSpPr>
        <p:spPr>
          <a:xfrm>
            <a:off x="3878712" y="2146240"/>
            <a:ext cx="1080000" cy="6693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ADE263E9-2010-4745-BDBD-BB6B115D2841}"/>
              </a:ext>
            </a:extLst>
          </p:cNvPr>
          <p:cNvSpPr/>
          <p:nvPr/>
        </p:nvSpPr>
        <p:spPr>
          <a:xfrm>
            <a:off x="4997414" y="2146240"/>
            <a:ext cx="1080000" cy="669342"/>
          </a:xfrm>
          <a:prstGeom prst="rect">
            <a:avLst/>
          </a:prstGeom>
          <a:solidFill>
            <a:srgbClr val="00B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0E14034-8955-B043-8C58-D19D376275F0}"/>
              </a:ext>
            </a:extLst>
          </p:cNvPr>
          <p:cNvSpPr/>
          <p:nvPr/>
        </p:nvSpPr>
        <p:spPr>
          <a:xfrm>
            <a:off x="6116116" y="2146240"/>
            <a:ext cx="1080000" cy="669342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D197102D-E637-E04F-9137-99E34FFF082E}"/>
              </a:ext>
            </a:extLst>
          </p:cNvPr>
          <p:cNvSpPr/>
          <p:nvPr/>
        </p:nvSpPr>
        <p:spPr>
          <a:xfrm>
            <a:off x="7234818" y="2146240"/>
            <a:ext cx="1080000" cy="669342"/>
          </a:xfrm>
          <a:prstGeom prst="rect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9D4B7484-AAFA-E544-B544-B8074F409435}"/>
              </a:ext>
            </a:extLst>
          </p:cNvPr>
          <p:cNvSpPr/>
          <p:nvPr/>
        </p:nvSpPr>
        <p:spPr>
          <a:xfrm>
            <a:off x="8353520" y="2146240"/>
            <a:ext cx="1080000" cy="669342"/>
          </a:xfrm>
          <a:prstGeom prst="rect">
            <a:avLst/>
          </a:prstGeom>
          <a:solidFill>
            <a:srgbClr val="97D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AA0FA9DB-80B0-B64E-9C34-5AB3437643BE}"/>
              </a:ext>
            </a:extLst>
          </p:cNvPr>
          <p:cNvSpPr/>
          <p:nvPr/>
        </p:nvSpPr>
        <p:spPr>
          <a:xfrm>
            <a:off x="9472222" y="2146240"/>
            <a:ext cx="1080000" cy="669342"/>
          </a:xfrm>
          <a:prstGeom prst="rect">
            <a:avLst/>
          </a:prstGeom>
          <a:solidFill>
            <a:srgbClr val="008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FF6DB623-BB0C-674C-88F1-EBE3B23E7136}"/>
              </a:ext>
            </a:extLst>
          </p:cNvPr>
          <p:cNvSpPr/>
          <p:nvPr/>
        </p:nvSpPr>
        <p:spPr>
          <a:xfrm>
            <a:off x="10590928" y="2146240"/>
            <a:ext cx="1080000" cy="669342"/>
          </a:xfrm>
          <a:prstGeom prst="rect">
            <a:avLst/>
          </a:prstGeom>
          <a:solidFill>
            <a:srgbClr val="00C7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extplatzhalter 12">
            <a:extLst>
              <a:ext uri="{FF2B5EF4-FFF2-40B4-BE49-F238E27FC236}">
                <a16:creationId xmlns:a16="http://schemas.microsoft.com/office/drawing/2014/main" id="{73180C3F-4C78-1646-BF85-249530B8647D}"/>
              </a:ext>
            </a:extLst>
          </p:cNvPr>
          <p:cNvSpPr txBox="1">
            <a:spLocks/>
          </p:cNvSpPr>
          <p:nvPr/>
        </p:nvSpPr>
        <p:spPr>
          <a:xfrm>
            <a:off x="515938" y="1984906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Hintergrund 1</a:t>
            </a:r>
          </a:p>
        </p:txBody>
      </p:sp>
      <p:sp>
        <p:nvSpPr>
          <p:cNvPr id="40" name="Textplatzhalter 12">
            <a:extLst>
              <a:ext uri="{FF2B5EF4-FFF2-40B4-BE49-F238E27FC236}">
                <a16:creationId xmlns:a16="http://schemas.microsoft.com/office/drawing/2014/main" id="{A1DC71C4-34F0-D544-A344-FE0D8D24D6C9}"/>
              </a:ext>
            </a:extLst>
          </p:cNvPr>
          <p:cNvSpPr txBox="1">
            <a:spLocks/>
          </p:cNvSpPr>
          <p:nvPr/>
        </p:nvSpPr>
        <p:spPr>
          <a:xfrm>
            <a:off x="1645967" y="1984048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Hintergrund 2</a:t>
            </a:r>
          </a:p>
        </p:txBody>
      </p:sp>
      <p:sp>
        <p:nvSpPr>
          <p:cNvPr id="41" name="Textplatzhalter 12">
            <a:extLst>
              <a:ext uri="{FF2B5EF4-FFF2-40B4-BE49-F238E27FC236}">
                <a16:creationId xmlns:a16="http://schemas.microsoft.com/office/drawing/2014/main" id="{D60661DE-587A-8245-9467-0B94E357B1D5}"/>
              </a:ext>
            </a:extLst>
          </p:cNvPr>
          <p:cNvSpPr txBox="1">
            <a:spLocks/>
          </p:cNvSpPr>
          <p:nvPr/>
        </p:nvSpPr>
        <p:spPr>
          <a:xfrm>
            <a:off x="2760801" y="1983775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Text </a:t>
            </a:r>
          </a:p>
        </p:txBody>
      </p:sp>
      <p:sp>
        <p:nvSpPr>
          <p:cNvPr id="42" name="Textplatzhalter 12">
            <a:extLst>
              <a:ext uri="{FF2B5EF4-FFF2-40B4-BE49-F238E27FC236}">
                <a16:creationId xmlns:a16="http://schemas.microsoft.com/office/drawing/2014/main" id="{17CA6513-1A0D-4545-90D2-F572B0461792}"/>
              </a:ext>
            </a:extLst>
          </p:cNvPr>
          <p:cNvSpPr txBox="1">
            <a:spLocks/>
          </p:cNvSpPr>
          <p:nvPr/>
        </p:nvSpPr>
        <p:spPr>
          <a:xfrm>
            <a:off x="3876659" y="1975292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Text Hervorhebung </a:t>
            </a:r>
          </a:p>
        </p:txBody>
      </p:sp>
      <p:sp>
        <p:nvSpPr>
          <p:cNvPr id="43" name="Textplatzhalter 12">
            <a:extLst>
              <a:ext uri="{FF2B5EF4-FFF2-40B4-BE49-F238E27FC236}">
                <a16:creationId xmlns:a16="http://schemas.microsoft.com/office/drawing/2014/main" id="{619CD932-AC74-E246-A3CE-33A4EBC31072}"/>
              </a:ext>
            </a:extLst>
          </p:cNvPr>
          <p:cNvSpPr txBox="1">
            <a:spLocks/>
          </p:cNvSpPr>
          <p:nvPr/>
        </p:nvSpPr>
        <p:spPr>
          <a:xfrm>
            <a:off x="5002060" y="185912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Benutzerdefinierte Farbe 1</a:t>
            </a:r>
          </a:p>
        </p:txBody>
      </p:sp>
      <p:sp>
        <p:nvSpPr>
          <p:cNvPr id="51" name="Textplatzhalter 12">
            <a:extLst>
              <a:ext uri="{FF2B5EF4-FFF2-40B4-BE49-F238E27FC236}">
                <a16:creationId xmlns:a16="http://schemas.microsoft.com/office/drawing/2014/main" id="{336A7D32-0079-4746-B8FD-CDA699D69FAB}"/>
              </a:ext>
            </a:extLst>
          </p:cNvPr>
          <p:cNvSpPr txBox="1">
            <a:spLocks/>
          </p:cNvSpPr>
          <p:nvPr/>
        </p:nvSpPr>
        <p:spPr>
          <a:xfrm>
            <a:off x="2710927" y="2643820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ZDIN Blau</a:t>
            </a:r>
          </a:p>
        </p:txBody>
      </p:sp>
      <p:sp>
        <p:nvSpPr>
          <p:cNvPr id="52" name="Textplatzhalter 12">
            <a:extLst>
              <a:ext uri="{FF2B5EF4-FFF2-40B4-BE49-F238E27FC236}">
                <a16:creationId xmlns:a16="http://schemas.microsoft.com/office/drawing/2014/main" id="{AADDDF59-A921-2B48-A630-544F33E377BC}"/>
              </a:ext>
            </a:extLst>
          </p:cNvPr>
          <p:cNvSpPr txBox="1">
            <a:spLocks/>
          </p:cNvSpPr>
          <p:nvPr/>
        </p:nvSpPr>
        <p:spPr>
          <a:xfrm>
            <a:off x="3826785" y="2635337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ZDIN Rot</a:t>
            </a:r>
          </a:p>
        </p:txBody>
      </p:sp>
      <p:sp>
        <p:nvSpPr>
          <p:cNvPr id="53" name="Textplatzhalter 12">
            <a:extLst>
              <a:ext uri="{FF2B5EF4-FFF2-40B4-BE49-F238E27FC236}">
                <a16:creationId xmlns:a16="http://schemas.microsoft.com/office/drawing/2014/main" id="{422DBDAB-BEDC-3244-BE6C-1FEE663D07F2}"/>
              </a:ext>
            </a:extLst>
          </p:cNvPr>
          <p:cNvSpPr txBox="1">
            <a:spLocks/>
          </p:cNvSpPr>
          <p:nvPr/>
        </p:nvSpPr>
        <p:spPr>
          <a:xfrm>
            <a:off x="4952186" y="2513460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ZUKUNFTSLABOR</a:t>
            </a:r>
            <a:br>
              <a:rPr lang="de-DE" sz="900" dirty="0">
                <a:solidFill>
                  <a:schemeClr val="bg1"/>
                </a:solidFill>
              </a:rPr>
            </a:br>
            <a:r>
              <a:rPr lang="de-DE" sz="900" dirty="0">
                <a:solidFill>
                  <a:schemeClr val="bg1"/>
                </a:solidFill>
              </a:rPr>
              <a:t>AGRAR</a:t>
            </a:r>
          </a:p>
        </p:txBody>
      </p:sp>
      <p:sp>
        <p:nvSpPr>
          <p:cNvPr id="59" name="Textplatzhalter 12">
            <a:extLst>
              <a:ext uri="{FF2B5EF4-FFF2-40B4-BE49-F238E27FC236}">
                <a16:creationId xmlns:a16="http://schemas.microsoft.com/office/drawing/2014/main" id="{6D2A9508-B13D-A141-A8E8-C6882FC3926D}"/>
              </a:ext>
            </a:extLst>
          </p:cNvPr>
          <p:cNvSpPr txBox="1">
            <a:spLocks/>
          </p:cNvSpPr>
          <p:nvPr/>
        </p:nvSpPr>
        <p:spPr>
          <a:xfrm>
            <a:off x="6069248" y="2513460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ZUKUNFTSLABOR</a:t>
            </a:r>
            <a:br>
              <a:rPr lang="de-DE" sz="900" dirty="0">
                <a:solidFill>
                  <a:schemeClr val="bg1"/>
                </a:solidFill>
              </a:rPr>
            </a:br>
            <a:r>
              <a:rPr lang="de-DE" sz="900" dirty="0">
                <a:solidFill>
                  <a:schemeClr val="bg1"/>
                </a:solidFill>
              </a:rPr>
              <a:t>MOBILITÄT</a:t>
            </a:r>
          </a:p>
        </p:txBody>
      </p:sp>
      <p:sp>
        <p:nvSpPr>
          <p:cNvPr id="60" name="Textplatzhalter 12">
            <a:extLst>
              <a:ext uri="{FF2B5EF4-FFF2-40B4-BE49-F238E27FC236}">
                <a16:creationId xmlns:a16="http://schemas.microsoft.com/office/drawing/2014/main" id="{FBED0DBF-AA4E-CB4A-A1B4-730A3C0E1179}"/>
              </a:ext>
            </a:extLst>
          </p:cNvPr>
          <p:cNvSpPr txBox="1">
            <a:spLocks/>
          </p:cNvSpPr>
          <p:nvPr/>
        </p:nvSpPr>
        <p:spPr>
          <a:xfrm>
            <a:off x="7182997" y="2513460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ZUKUNFTSLABOR</a:t>
            </a:r>
            <a:br>
              <a:rPr lang="de-DE" sz="900" dirty="0">
                <a:solidFill>
                  <a:schemeClr val="bg1"/>
                </a:solidFill>
              </a:rPr>
            </a:br>
            <a:r>
              <a:rPr lang="de-DE" sz="900" dirty="0">
                <a:solidFill>
                  <a:schemeClr val="bg1"/>
                </a:solidFill>
              </a:rPr>
              <a:t>PRODUKTION</a:t>
            </a:r>
          </a:p>
        </p:txBody>
      </p:sp>
      <p:sp>
        <p:nvSpPr>
          <p:cNvPr id="61" name="Textplatzhalter 12">
            <a:extLst>
              <a:ext uri="{FF2B5EF4-FFF2-40B4-BE49-F238E27FC236}">
                <a16:creationId xmlns:a16="http://schemas.microsoft.com/office/drawing/2014/main" id="{70295E02-8B13-CA43-B84C-4AE94B8137AB}"/>
              </a:ext>
            </a:extLst>
          </p:cNvPr>
          <p:cNvSpPr txBox="1">
            <a:spLocks/>
          </p:cNvSpPr>
          <p:nvPr/>
        </p:nvSpPr>
        <p:spPr>
          <a:xfrm>
            <a:off x="8305413" y="2513460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ZUKUNFTSLABOR</a:t>
            </a:r>
            <a:br>
              <a:rPr lang="de-DE" sz="900" dirty="0">
                <a:solidFill>
                  <a:schemeClr val="bg1"/>
                </a:solidFill>
              </a:rPr>
            </a:br>
            <a:r>
              <a:rPr lang="de-DE" sz="900" dirty="0">
                <a:solidFill>
                  <a:schemeClr val="bg1"/>
                </a:solidFill>
              </a:rPr>
              <a:t>ENERGIE</a:t>
            </a:r>
          </a:p>
        </p:txBody>
      </p:sp>
      <p:sp>
        <p:nvSpPr>
          <p:cNvPr id="62" name="Textplatzhalter 12">
            <a:extLst>
              <a:ext uri="{FF2B5EF4-FFF2-40B4-BE49-F238E27FC236}">
                <a16:creationId xmlns:a16="http://schemas.microsoft.com/office/drawing/2014/main" id="{BB2DF2D1-2030-4744-8807-BE59254098A9}"/>
              </a:ext>
            </a:extLst>
          </p:cNvPr>
          <p:cNvSpPr txBox="1">
            <a:spLocks/>
          </p:cNvSpPr>
          <p:nvPr/>
        </p:nvSpPr>
        <p:spPr>
          <a:xfrm>
            <a:off x="9427829" y="2393367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ZUKUNFTSLABOR</a:t>
            </a:r>
            <a:br>
              <a:rPr lang="de-DE" sz="900" dirty="0">
                <a:solidFill>
                  <a:schemeClr val="bg1"/>
                </a:solidFill>
              </a:rPr>
            </a:br>
            <a:r>
              <a:rPr lang="de-DE" sz="900" dirty="0">
                <a:solidFill>
                  <a:schemeClr val="bg1"/>
                </a:solidFill>
              </a:rPr>
              <a:t>GESELLSCHAFT &amp; ARBEIT</a:t>
            </a:r>
          </a:p>
        </p:txBody>
      </p:sp>
      <p:sp>
        <p:nvSpPr>
          <p:cNvPr id="64" name="Textplatzhalter 12">
            <a:extLst>
              <a:ext uri="{FF2B5EF4-FFF2-40B4-BE49-F238E27FC236}">
                <a16:creationId xmlns:a16="http://schemas.microsoft.com/office/drawing/2014/main" id="{4B71BCF9-4BCE-914C-843B-56476BC0D9FB}"/>
              </a:ext>
            </a:extLst>
          </p:cNvPr>
          <p:cNvSpPr txBox="1">
            <a:spLocks/>
          </p:cNvSpPr>
          <p:nvPr/>
        </p:nvSpPr>
        <p:spPr>
          <a:xfrm>
            <a:off x="10545910" y="2513460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r"/>
            <a:r>
              <a:rPr lang="de-DE" sz="900" dirty="0">
                <a:solidFill>
                  <a:schemeClr val="bg1"/>
                </a:solidFill>
              </a:rPr>
              <a:t>ZUKUNFTSLABOR</a:t>
            </a:r>
            <a:br>
              <a:rPr lang="de-DE" sz="900" dirty="0">
                <a:solidFill>
                  <a:schemeClr val="bg1"/>
                </a:solidFill>
              </a:rPr>
            </a:br>
            <a:r>
              <a:rPr lang="de-DE" sz="900" dirty="0">
                <a:solidFill>
                  <a:schemeClr val="bg1"/>
                </a:solidFill>
              </a:rPr>
              <a:t>GESUNDHEIT</a:t>
            </a:r>
          </a:p>
        </p:txBody>
      </p:sp>
      <p:cxnSp>
        <p:nvCxnSpPr>
          <p:cNvPr id="65" name="Gerade Verbindung 64">
            <a:extLst>
              <a:ext uri="{FF2B5EF4-FFF2-40B4-BE49-F238E27FC236}">
                <a16:creationId xmlns:a16="http://schemas.microsoft.com/office/drawing/2014/main" id="{18A0C601-B38E-2E47-8105-1F8582B7338E}"/>
              </a:ext>
            </a:extLst>
          </p:cNvPr>
          <p:cNvCxnSpPr>
            <a:cxnSpLocks/>
          </p:cNvCxnSpPr>
          <p:nvPr/>
        </p:nvCxnSpPr>
        <p:spPr>
          <a:xfrm>
            <a:off x="522606" y="3217099"/>
            <a:ext cx="111483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platzhalter 12">
            <a:extLst>
              <a:ext uri="{FF2B5EF4-FFF2-40B4-BE49-F238E27FC236}">
                <a16:creationId xmlns:a16="http://schemas.microsoft.com/office/drawing/2014/main" id="{25AFA37F-0FFD-3C45-9FE1-C1134FFD549E}"/>
              </a:ext>
            </a:extLst>
          </p:cNvPr>
          <p:cNvSpPr txBox="1">
            <a:spLocks/>
          </p:cNvSpPr>
          <p:nvPr/>
        </p:nvSpPr>
        <p:spPr>
          <a:xfrm>
            <a:off x="515938" y="3423482"/>
            <a:ext cx="3798610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1300" b="1" dirty="0">
                <a:solidFill>
                  <a:schemeClr val="tx1"/>
                </a:solidFill>
              </a:rPr>
              <a:t>STANDARDFORMEN </a:t>
            </a:r>
            <a:r>
              <a:rPr lang="de-DE" sz="1300" dirty="0">
                <a:solidFill>
                  <a:schemeClr val="tx1"/>
                </a:solidFill>
              </a:rPr>
              <a:t>(definierte Farben + Strichstärken) 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A4E738EC-A645-6547-A8D9-764B83CD92AD}"/>
              </a:ext>
            </a:extLst>
          </p:cNvPr>
          <p:cNvSpPr/>
          <p:nvPr/>
        </p:nvSpPr>
        <p:spPr>
          <a:xfrm>
            <a:off x="972791" y="3766587"/>
            <a:ext cx="525852" cy="5258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EB30CA5C-36B8-E64A-B090-541779CABA2B}"/>
              </a:ext>
            </a:extLst>
          </p:cNvPr>
          <p:cNvSpPr/>
          <p:nvPr/>
        </p:nvSpPr>
        <p:spPr>
          <a:xfrm>
            <a:off x="2039348" y="3766587"/>
            <a:ext cx="525852" cy="5258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07D204A5-5CC0-324F-8E68-FAD721B57A46}"/>
              </a:ext>
            </a:extLst>
          </p:cNvPr>
          <p:cNvSpPr/>
          <p:nvPr/>
        </p:nvSpPr>
        <p:spPr>
          <a:xfrm>
            <a:off x="947733" y="4565583"/>
            <a:ext cx="525852" cy="525852"/>
          </a:xfrm>
          <a:prstGeom prst="ellipse">
            <a:avLst/>
          </a:prstGeom>
          <a:solidFill>
            <a:schemeClr val="tx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C7E51DA-6BFD-C441-A2A7-118A61EB1220}"/>
              </a:ext>
            </a:extLst>
          </p:cNvPr>
          <p:cNvSpPr/>
          <p:nvPr/>
        </p:nvSpPr>
        <p:spPr>
          <a:xfrm>
            <a:off x="2024509" y="4565583"/>
            <a:ext cx="525852" cy="52585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6" name="Dreieck 75">
            <a:extLst>
              <a:ext uri="{FF2B5EF4-FFF2-40B4-BE49-F238E27FC236}">
                <a16:creationId xmlns:a16="http://schemas.microsoft.com/office/drawing/2014/main" id="{3DD3A529-9FF6-F448-92B3-4416157BB195}"/>
              </a:ext>
            </a:extLst>
          </p:cNvPr>
          <p:cNvSpPr/>
          <p:nvPr/>
        </p:nvSpPr>
        <p:spPr>
          <a:xfrm>
            <a:off x="947733" y="5364579"/>
            <a:ext cx="525852" cy="355275"/>
          </a:xfrm>
          <a:prstGeom prst="triangle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7" name="Dreieck 76">
            <a:extLst>
              <a:ext uri="{FF2B5EF4-FFF2-40B4-BE49-F238E27FC236}">
                <a16:creationId xmlns:a16="http://schemas.microsoft.com/office/drawing/2014/main" id="{3491E13C-E5BD-8948-B83A-2AE8CB41A795}"/>
              </a:ext>
            </a:extLst>
          </p:cNvPr>
          <p:cNvSpPr/>
          <p:nvPr/>
        </p:nvSpPr>
        <p:spPr>
          <a:xfrm>
            <a:off x="2018036" y="5364579"/>
            <a:ext cx="525852" cy="35527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Dreieck 79">
            <a:extLst>
              <a:ext uri="{FF2B5EF4-FFF2-40B4-BE49-F238E27FC236}">
                <a16:creationId xmlns:a16="http://schemas.microsoft.com/office/drawing/2014/main" id="{2C42D6A6-3257-874A-896A-4C7A999FC22F}"/>
              </a:ext>
            </a:extLst>
          </p:cNvPr>
          <p:cNvSpPr/>
          <p:nvPr/>
        </p:nvSpPr>
        <p:spPr>
          <a:xfrm>
            <a:off x="3092514" y="5364579"/>
            <a:ext cx="525852" cy="35527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A4F5869-BA3F-B044-906E-7C59AC49EBCF}"/>
              </a:ext>
            </a:extLst>
          </p:cNvPr>
          <p:cNvSpPr/>
          <p:nvPr/>
        </p:nvSpPr>
        <p:spPr>
          <a:xfrm>
            <a:off x="3092514" y="4565583"/>
            <a:ext cx="525852" cy="52585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0756CC1C-C494-E648-8257-C9A8C7BD6683}"/>
              </a:ext>
            </a:extLst>
          </p:cNvPr>
          <p:cNvSpPr/>
          <p:nvPr/>
        </p:nvSpPr>
        <p:spPr>
          <a:xfrm>
            <a:off x="3092514" y="3766587"/>
            <a:ext cx="525852" cy="52585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4" name="Textplatzhalter 12">
            <a:extLst>
              <a:ext uri="{FF2B5EF4-FFF2-40B4-BE49-F238E27FC236}">
                <a16:creationId xmlns:a16="http://schemas.microsoft.com/office/drawing/2014/main" id="{B7D42AD1-807C-014E-AE8E-661F8CD34F4A}"/>
              </a:ext>
            </a:extLst>
          </p:cNvPr>
          <p:cNvSpPr txBox="1">
            <a:spLocks/>
          </p:cNvSpPr>
          <p:nvPr/>
        </p:nvSpPr>
        <p:spPr>
          <a:xfrm>
            <a:off x="4661810" y="3423482"/>
            <a:ext cx="2798063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1300" b="1" dirty="0">
                <a:solidFill>
                  <a:schemeClr val="tx1"/>
                </a:solidFill>
              </a:rPr>
              <a:t>STANDARDLINIEN </a:t>
            </a:r>
            <a:endParaRPr lang="de-DE" sz="1300" dirty="0">
              <a:solidFill>
                <a:schemeClr val="tx1"/>
              </a:solidFill>
            </a:endParaRPr>
          </a:p>
        </p:txBody>
      </p:sp>
      <p:cxnSp>
        <p:nvCxnSpPr>
          <p:cNvPr id="85" name="Gerade Verbindung 84">
            <a:extLst>
              <a:ext uri="{FF2B5EF4-FFF2-40B4-BE49-F238E27FC236}">
                <a16:creationId xmlns:a16="http://schemas.microsoft.com/office/drawing/2014/main" id="{F84E5DC2-789C-AE4D-9F2A-DF7F5CD5609B}"/>
              </a:ext>
            </a:extLst>
          </p:cNvPr>
          <p:cNvCxnSpPr/>
          <p:nvPr/>
        </p:nvCxnSpPr>
        <p:spPr>
          <a:xfrm>
            <a:off x="4661810" y="3758004"/>
            <a:ext cx="27980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85">
            <a:extLst>
              <a:ext uri="{FF2B5EF4-FFF2-40B4-BE49-F238E27FC236}">
                <a16:creationId xmlns:a16="http://schemas.microsoft.com/office/drawing/2014/main" id="{1BF35BC9-5F8F-6347-B76A-9913629A3C0A}"/>
              </a:ext>
            </a:extLst>
          </p:cNvPr>
          <p:cNvCxnSpPr/>
          <p:nvPr/>
        </p:nvCxnSpPr>
        <p:spPr>
          <a:xfrm>
            <a:off x="4661810" y="3995683"/>
            <a:ext cx="2798064" cy="0"/>
          </a:xfrm>
          <a:prstGeom prst="line">
            <a:avLst/>
          </a:prstGeom>
          <a:ln w="12700">
            <a:solidFill>
              <a:srgbClr val="E40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 Verbindung 86">
            <a:extLst>
              <a:ext uri="{FF2B5EF4-FFF2-40B4-BE49-F238E27FC236}">
                <a16:creationId xmlns:a16="http://schemas.microsoft.com/office/drawing/2014/main" id="{AEC314EE-A1A6-4044-90AA-1F4702CF3FD4}"/>
              </a:ext>
            </a:extLst>
          </p:cNvPr>
          <p:cNvCxnSpPr/>
          <p:nvPr/>
        </p:nvCxnSpPr>
        <p:spPr>
          <a:xfrm>
            <a:off x="4661810" y="4291717"/>
            <a:ext cx="2798064" cy="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platzhalter 12">
            <a:extLst>
              <a:ext uri="{FF2B5EF4-FFF2-40B4-BE49-F238E27FC236}">
                <a16:creationId xmlns:a16="http://schemas.microsoft.com/office/drawing/2014/main" id="{231E74BE-B390-0843-81B9-A6DEDEBBEE10}"/>
              </a:ext>
            </a:extLst>
          </p:cNvPr>
          <p:cNvSpPr txBox="1">
            <a:spLocks/>
          </p:cNvSpPr>
          <p:nvPr/>
        </p:nvSpPr>
        <p:spPr>
          <a:xfrm>
            <a:off x="7801939" y="3423482"/>
            <a:ext cx="3792786" cy="2885243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1300" b="1" dirty="0">
                <a:solidFill>
                  <a:schemeClr val="tx1"/>
                </a:solidFill>
              </a:rPr>
              <a:t>DIAGRAMME + SMARTART </a:t>
            </a:r>
            <a:r>
              <a:rPr lang="de-DE" sz="1300" dirty="0">
                <a:solidFill>
                  <a:schemeClr val="tx1"/>
                </a:solidFill>
              </a:rPr>
              <a:t>(Beispiele auf Folgeseite)</a:t>
            </a:r>
          </a:p>
          <a:p>
            <a:pPr lvl="1">
              <a:tabLst>
                <a:tab pos="1774825" algn="l"/>
              </a:tabLst>
            </a:pPr>
            <a:r>
              <a:rPr lang="de-DE" sz="1300" dirty="0">
                <a:solidFill>
                  <a:schemeClr val="tx1"/>
                </a:solidFill>
              </a:rPr>
              <a:t>Balkendiagramme	Kreisdiagramme</a:t>
            </a:r>
          </a:p>
          <a:p>
            <a:pPr lvl="1"/>
            <a:endParaRPr lang="de-DE" sz="1300" dirty="0">
              <a:solidFill>
                <a:schemeClr val="tx1"/>
              </a:solidFill>
            </a:endParaRPr>
          </a:p>
          <a:p>
            <a:pPr lvl="1"/>
            <a:endParaRPr lang="de-DE" sz="1300" dirty="0">
              <a:solidFill>
                <a:schemeClr val="tx1"/>
              </a:solidFill>
            </a:endParaRPr>
          </a:p>
          <a:p>
            <a:pPr lvl="1"/>
            <a:endParaRPr lang="de-DE" sz="1300" dirty="0">
              <a:solidFill>
                <a:schemeClr val="tx1"/>
              </a:solidFill>
            </a:endParaRPr>
          </a:p>
          <a:p>
            <a:pPr lvl="1"/>
            <a:endParaRPr lang="de-DE" sz="1300" dirty="0">
              <a:solidFill>
                <a:schemeClr val="tx1"/>
              </a:solidFill>
            </a:endParaRPr>
          </a:p>
          <a:p>
            <a:pPr lvl="1"/>
            <a:endParaRPr lang="de-DE" sz="1300" dirty="0">
              <a:solidFill>
                <a:schemeClr val="tx1"/>
              </a:solidFill>
            </a:endParaRPr>
          </a:p>
        </p:txBody>
      </p:sp>
      <p:pic>
        <p:nvPicPr>
          <p:cNvPr id="90" name="Grafik 89">
            <a:extLst>
              <a:ext uri="{FF2B5EF4-FFF2-40B4-BE49-F238E27FC236}">
                <a16:creationId xmlns:a16="http://schemas.microsoft.com/office/drawing/2014/main" id="{A959F33B-30A0-C740-91D8-B1F5FC7ED4E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8196" y="3886092"/>
            <a:ext cx="1551936" cy="990501"/>
          </a:xfrm>
          <a:prstGeom prst="rect">
            <a:avLst/>
          </a:prstGeom>
        </p:spPr>
      </p:pic>
      <p:pic>
        <p:nvPicPr>
          <p:cNvPr id="92" name="Grafik 91">
            <a:extLst>
              <a:ext uri="{FF2B5EF4-FFF2-40B4-BE49-F238E27FC236}">
                <a16:creationId xmlns:a16="http://schemas.microsoft.com/office/drawing/2014/main" id="{C89A4B29-5C11-1849-9E40-B4A55EB161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83675" y="3880257"/>
            <a:ext cx="2087254" cy="999314"/>
          </a:xfrm>
          <a:prstGeom prst="rect">
            <a:avLst/>
          </a:prstGeom>
        </p:spPr>
      </p:pic>
      <p:sp>
        <p:nvSpPr>
          <p:cNvPr id="96" name="Textplatzhalter 12">
            <a:extLst>
              <a:ext uri="{FF2B5EF4-FFF2-40B4-BE49-F238E27FC236}">
                <a16:creationId xmlns:a16="http://schemas.microsoft.com/office/drawing/2014/main" id="{4C3E68C1-666D-AE41-88AB-4DCF87241991}"/>
              </a:ext>
            </a:extLst>
          </p:cNvPr>
          <p:cNvSpPr txBox="1">
            <a:spLocks/>
          </p:cNvSpPr>
          <p:nvPr/>
        </p:nvSpPr>
        <p:spPr>
          <a:xfrm>
            <a:off x="4661810" y="4623227"/>
            <a:ext cx="2798063" cy="985739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1300" b="1" dirty="0">
                <a:solidFill>
                  <a:schemeClr val="tx1"/>
                </a:solidFill>
              </a:rPr>
              <a:t>LINIEN MIT PFEIL</a:t>
            </a:r>
          </a:p>
          <a:p>
            <a:pPr lvl="1"/>
            <a:endParaRPr lang="de-DE" sz="1300" b="1" dirty="0">
              <a:solidFill>
                <a:schemeClr val="tx1"/>
              </a:solidFill>
            </a:endParaRPr>
          </a:p>
          <a:p>
            <a:pPr lvl="1">
              <a:tabLst>
                <a:tab pos="1373188" algn="l"/>
              </a:tabLst>
            </a:pPr>
            <a:r>
              <a:rPr lang="de-DE" sz="1300" dirty="0">
                <a:solidFill>
                  <a:schemeClr val="tx1"/>
                </a:solidFill>
              </a:rPr>
              <a:t>Endpfeiltyp	Endpfeilgröße</a:t>
            </a:r>
          </a:p>
        </p:txBody>
      </p:sp>
      <p:cxnSp>
        <p:nvCxnSpPr>
          <p:cNvPr id="97" name="Gerade Verbindung 96">
            <a:extLst>
              <a:ext uri="{FF2B5EF4-FFF2-40B4-BE49-F238E27FC236}">
                <a16:creationId xmlns:a16="http://schemas.microsoft.com/office/drawing/2014/main" id="{E69ED5B5-52A1-0044-9B96-986985DC7182}"/>
              </a:ext>
            </a:extLst>
          </p:cNvPr>
          <p:cNvCxnSpPr/>
          <p:nvPr/>
        </p:nvCxnSpPr>
        <p:spPr>
          <a:xfrm>
            <a:off x="4661809" y="4940189"/>
            <a:ext cx="2798064" cy="0"/>
          </a:xfrm>
          <a:prstGeom prst="line">
            <a:avLst/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Grafik 98">
            <a:extLst>
              <a:ext uri="{FF2B5EF4-FFF2-40B4-BE49-F238E27FC236}">
                <a16:creationId xmlns:a16="http://schemas.microsoft.com/office/drawing/2014/main" id="{F3534DC4-4104-3A4D-92E7-0CC6D2477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673" y="5368025"/>
            <a:ext cx="896651" cy="668556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C9282187-03D9-A246-AC8A-3B76FE94DD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9946" y="5343626"/>
            <a:ext cx="902329" cy="965100"/>
          </a:xfrm>
          <a:prstGeom prst="rect">
            <a:avLst/>
          </a:prstGeom>
        </p:spPr>
      </p:pic>
      <p:cxnSp>
        <p:nvCxnSpPr>
          <p:cNvPr id="103" name="Gerade Verbindung 102">
            <a:extLst>
              <a:ext uri="{FF2B5EF4-FFF2-40B4-BE49-F238E27FC236}">
                <a16:creationId xmlns:a16="http://schemas.microsoft.com/office/drawing/2014/main" id="{C086DF13-CE5D-694A-A4D0-8A818C52F86E}"/>
              </a:ext>
            </a:extLst>
          </p:cNvPr>
          <p:cNvCxnSpPr>
            <a:cxnSpLocks/>
          </p:cNvCxnSpPr>
          <p:nvPr/>
        </p:nvCxnSpPr>
        <p:spPr>
          <a:xfrm flipV="1">
            <a:off x="4439229" y="3280305"/>
            <a:ext cx="0" cy="30284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 Verbindung 106">
            <a:extLst>
              <a:ext uri="{FF2B5EF4-FFF2-40B4-BE49-F238E27FC236}">
                <a16:creationId xmlns:a16="http://schemas.microsoft.com/office/drawing/2014/main" id="{C38FE6A6-316C-3849-97A8-A7BA6CB82AEC}"/>
              </a:ext>
            </a:extLst>
          </p:cNvPr>
          <p:cNvCxnSpPr>
            <a:cxnSpLocks/>
          </p:cNvCxnSpPr>
          <p:nvPr/>
        </p:nvCxnSpPr>
        <p:spPr>
          <a:xfrm flipV="1">
            <a:off x="7672623" y="3280305"/>
            <a:ext cx="0" cy="30284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platzhalter 12">
            <a:extLst>
              <a:ext uri="{FF2B5EF4-FFF2-40B4-BE49-F238E27FC236}">
                <a16:creationId xmlns:a16="http://schemas.microsoft.com/office/drawing/2014/main" id="{421893D3-5E1E-B246-9F68-083752FE6136}"/>
              </a:ext>
            </a:extLst>
          </p:cNvPr>
          <p:cNvSpPr txBox="1">
            <a:spLocks/>
          </p:cNvSpPr>
          <p:nvPr/>
        </p:nvSpPr>
        <p:spPr>
          <a:xfrm>
            <a:off x="6115965" y="185912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Benutzerdefinierte Farbe 2</a:t>
            </a:r>
          </a:p>
        </p:txBody>
      </p:sp>
      <p:sp>
        <p:nvSpPr>
          <p:cNvPr id="74" name="Textplatzhalter 12">
            <a:extLst>
              <a:ext uri="{FF2B5EF4-FFF2-40B4-BE49-F238E27FC236}">
                <a16:creationId xmlns:a16="http://schemas.microsoft.com/office/drawing/2014/main" id="{8365B042-D155-7447-BAD8-C4629A11F2D4}"/>
              </a:ext>
            </a:extLst>
          </p:cNvPr>
          <p:cNvSpPr txBox="1">
            <a:spLocks/>
          </p:cNvSpPr>
          <p:nvPr/>
        </p:nvSpPr>
        <p:spPr>
          <a:xfrm>
            <a:off x="7238183" y="185912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Benutzerdefinierte Farbe 3</a:t>
            </a:r>
          </a:p>
        </p:txBody>
      </p:sp>
      <p:sp>
        <p:nvSpPr>
          <p:cNvPr id="75" name="Textplatzhalter 12">
            <a:extLst>
              <a:ext uri="{FF2B5EF4-FFF2-40B4-BE49-F238E27FC236}">
                <a16:creationId xmlns:a16="http://schemas.microsoft.com/office/drawing/2014/main" id="{979B0034-C1DD-DC46-9695-C7888E32D3FC}"/>
              </a:ext>
            </a:extLst>
          </p:cNvPr>
          <p:cNvSpPr txBox="1">
            <a:spLocks/>
          </p:cNvSpPr>
          <p:nvPr/>
        </p:nvSpPr>
        <p:spPr>
          <a:xfrm>
            <a:off x="8352089" y="185912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Benutzerdefinierte Farbe 4</a:t>
            </a:r>
          </a:p>
        </p:txBody>
      </p:sp>
      <p:sp>
        <p:nvSpPr>
          <p:cNvPr id="78" name="Textplatzhalter 12">
            <a:extLst>
              <a:ext uri="{FF2B5EF4-FFF2-40B4-BE49-F238E27FC236}">
                <a16:creationId xmlns:a16="http://schemas.microsoft.com/office/drawing/2014/main" id="{B1390346-2786-8640-8F01-799C68CBED1C}"/>
              </a:ext>
            </a:extLst>
          </p:cNvPr>
          <p:cNvSpPr txBox="1">
            <a:spLocks/>
          </p:cNvSpPr>
          <p:nvPr/>
        </p:nvSpPr>
        <p:spPr>
          <a:xfrm>
            <a:off x="9474307" y="185912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Benutzerdefinierte Farbe 5</a:t>
            </a:r>
          </a:p>
        </p:txBody>
      </p:sp>
      <p:sp>
        <p:nvSpPr>
          <p:cNvPr id="79" name="Textplatzhalter 12">
            <a:extLst>
              <a:ext uri="{FF2B5EF4-FFF2-40B4-BE49-F238E27FC236}">
                <a16:creationId xmlns:a16="http://schemas.microsoft.com/office/drawing/2014/main" id="{AA1066CC-9C2E-7D4C-96D5-866FD4792893}"/>
              </a:ext>
            </a:extLst>
          </p:cNvPr>
          <p:cNvSpPr txBox="1">
            <a:spLocks/>
          </p:cNvSpPr>
          <p:nvPr/>
        </p:nvSpPr>
        <p:spPr>
          <a:xfrm>
            <a:off x="10596525" y="1859121"/>
            <a:ext cx="1125141" cy="365125"/>
          </a:xfrm>
          <a:prstGeom prst="rect">
            <a:avLst/>
          </a:prstGeom>
        </p:spPr>
        <p:txBody>
          <a:bodyPr lIns="0" tIns="0" rIns="90000" bIns="468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SzPct val="100000"/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87338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15963" indent="-2047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44600" indent="-2063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0036"/>
              </a:buClr>
              <a:buSzPct val="100000"/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sz="900" b="1" dirty="0">
                <a:solidFill>
                  <a:schemeClr val="tx1"/>
                </a:solidFill>
              </a:rPr>
              <a:t>Benutzerdefinierte Farbe 6</a:t>
            </a:r>
          </a:p>
        </p:txBody>
      </p:sp>
    </p:spTree>
    <p:extLst>
      <p:ext uri="{BB962C8B-B14F-4D97-AF65-F5344CB8AC3E}">
        <p14:creationId xmlns:p14="http://schemas.microsoft.com/office/powerpoint/2010/main" val="1614028949"/>
      </p:ext>
    </p:extLst>
  </p:cSld>
  <p:clrMapOvr>
    <a:masterClrMapping/>
  </p:clrMapOvr>
</p:sld>
</file>

<file path=ppt/theme/theme1.xml><?xml version="1.0" encoding="utf-8"?>
<a:theme xmlns:a="http://schemas.openxmlformats.org/drawingml/2006/main" name="ZDIN Master">
  <a:themeElements>
    <a:clrScheme name="ZDIN">
      <a:dk1>
        <a:srgbClr val="10069F"/>
      </a:dk1>
      <a:lt1>
        <a:srgbClr val="FFFFFF"/>
      </a:lt1>
      <a:dk2>
        <a:srgbClr val="E30036"/>
      </a:dk2>
      <a:lt2>
        <a:srgbClr val="F2F2F2"/>
      </a:lt2>
      <a:accent1>
        <a:srgbClr val="004386"/>
      </a:accent1>
      <a:accent2>
        <a:srgbClr val="004F9D"/>
      </a:accent2>
      <a:accent3>
        <a:srgbClr val="0059AF"/>
      </a:accent3>
      <a:accent4>
        <a:srgbClr val="597CC1"/>
      </a:accent4>
      <a:accent5>
        <a:srgbClr val="95A5D1"/>
      </a:accent5>
      <a:accent6>
        <a:srgbClr val="BCC5DF"/>
      </a:accent6>
      <a:hlink>
        <a:srgbClr val="10069F"/>
      </a:hlink>
      <a:folHlink>
        <a:srgbClr val="E3003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3">
          <a:schemeClr val="lt1"/>
        </a:lnRef>
        <a:fillRef idx="1">
          <a:schemeClr val="dk1"/>
        </a:fillRef>
        <a:effectRef idx="1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Zukunftslabor Agrar">
      <a:srgbClr val="00B74F"/>
    </a:custClr>
    <a:custClr name="Zukunftslabor Mobilität">
      <a:srgbClr val="418FDE"/>
    </a:custClr>
    <a:custClr name="Zukunftslabor Produktion">
      <a:srgbClr val="005EB8"/>
    </a:custClr>
    <a:custClr name="Zukunftslabor Energie">
      <a:srgbClr val="97D700"/>
    </a:custClr>
    <a:custClr name="Zukunftslabor Gesellschaft und Arbeit">
      <a:srgbClr val="008C95"/>
    </a:custClr>
    <a:custClr name="Zukunftslabor Gesundheit">
      <a:srgbClr val="00C7B1"/>
    </a:custClr>
  </a:custClr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Zukunftslabor Agrar">
      <a:srgbClr val="00B74F"/>
    </a:custClr>
    <a:custClr name="Zukunftslabor Mobilität">
      <a:srgbClr val="418FDE"/>
    </a:custClr>
    <a:custClr name="Zukunftslabor Produktion">
      <a:srgbClr val="005EB8"/>
    </a:custClr>
    <a:custClr name="Zukunftslabor Energie">
      <a:srgbClr val="97D700"/>
    </a:custClr>
    <a:custClr name="Zukunftslabor Gesellschaft und Arbeit">
      <a:srgbClr val="008C95"/>
    </a:custClr>
    <a:custClr name="Zukunftslabor Gesundheit">
      <a:srgbClr val="00C7B1"/>
    </a:custClr>
  </a:custClr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Zukunftslabor Agrar">
      <a:srgbClr val="00B74F"/>
    </a:custClr>
    <a:custClr name="Zukunftslabor Mobilität">
      <a:srgbClr val="418FDE"/>
    </a:custClr>
    <a:custClr name="Zukunftslabor Produktion">
      <a:srgbClr val="005EB8"/>
    </a:custClr>
    <a:custClr name="Zukunftslabor Energie">
      <a:srgbClr val="97D700"/>
    </a:custClr>
    <a:custClr name="Zukunftslabor Gesellschaft und Arbeit">
      <a:srgbClr val="008C95"/>
    </a:custClr>
    <a:custClr name="Zukunftslabor Gesundheit">
      <a:srgbClr val="00C7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632</Words>
  <Application>Microsoft Macintosh PowerPoint</Application>
  <PresentationFormat>Breitbild</PresentationFormat>
  <Paragraphs>149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5" baseType="lpstr">
      <vt:lpstr>Arial</vt:lpstr>
      <vt:lpstr>Calibri</vt:lpstr>
      <vt:lpstr>ZDIN Master</vt:lpstr>
      <vt:lpstr>PowerPoint-Präsentation</vt:lpstr>
      <vt:lpstr>TITEL UND GANZSEITIGER TEXT</vt:lpstr>
      <vt:lpstr>PowerPoint-Präsentation</vt:lpstr>
      <vt:lpstr>Zwei inhalte halbseitiG</vt:lpstr>
      <vt:lpstr>Titel und ganzseitiges bild</vt:lpstr>
      <vt:lpstr>BEISPIELFOLIE PERSONENVORSTELLUNG</vt:lpstr>
      <vt:lpstr>ZUKUNFTSLABOR ÜBERSICHT</vt:lpstr>
      <vt:lpstr>PowerPoint-Präsentation</vt:lpstr>
      <vt:lpstr>FARBEN UND FORMEN</vt:lpstr>
      <vt:lpstr>BEISPIEL DIAGRAMME + SMARTART</vt:lpstr>
      <vt:lpstr>BOXEN MIT TEXTINHALT + ZL ICONS</vt:lpstr>
      <vt:lpstr>ZUSAMMENARBEIT IN (VIRTUELLEN) ZUKUNFTSLABOREN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waf.berlin Kreation 1</dc:creator>
  <cp:lastModifiedBy>waf.berlin Kreation 1</cp:lastModifiedBy>
  <cp:revision>141</cp:revision>
  <dcterms:created xsi:type="dcterms:W3CDTF">2019-08-02T09:58:04Z</dcterms:created>
  <dcterms:modified xsi:type="dcterms:W3CDTF">2019-10-18T10:11:30Z</dcterms:modified>
</cp:coreProperties>
</file>